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Cabin"/>
      <p:regular r:id="rId17"/>
      <p:bold r:id="rId18"/>
      <p:italic r:id="rId19"/>
      <p:boldItalic r:id="rId20"/>
    </p:embeddedFont>
    <p:embeddedFont>
      <p:font typeface="Fira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Cabin-boldItalic.fntdata"/><Relationship Id="rId22" Type="http://schemas.openxmlformats.org/officeDocument/2006/relationships/font" Target="fonts/FiraSans-bold.fntdata"/><Relationship Id="rId21" Type="http://schemas.openxmlformats.org/officeDocument/2006/relationships/font" Target="fonts/FiraSans-regular.fntdata"/><Relationship Id="rId24" Type="http://schemas.openxmlformats.org/officeDocument/2006/relationships/font" Target="fonts/FiraSans-boldItalic.fntdata"/><Relationship Id="rId23" Type="http://schemas.openxmlformats.org/officeDocument/2006/relationships/font" Target="fonts/Fira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Cabin-regular.fntdata"/><Relationship Id="rId16" Type="http://schemas.openxmlformats.org/officeDocument/2006/relationships/slide" Target="slides/slide12.xml"/><Relationship Id="rId19" Type="http://schemas.openxmlformats.org/officeDocument/2006/relationships/font" Target="fonts/Cabin-italic.fntdata"/><Relationship Id="rId18" Type="http://schemas.openxmlformats.org/officeDocument/2006/relationships/font" Target="fonts/Cabin-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bd4ccffdb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bd4ccffdb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bin"/>
                <a:ea typeface="Cabin"/>
                <a:cs typeface="Cabin"/>
                <a:sym typeface="Cabin"/>
              </a:rPr>
              <a:t>En el primer gráfico tuvimos inconvenientes de sobreajuste, fue necesario implementar algunas medidas para disminuirlo y poder hacer un modelo más generalizado:</a:t>
            </a:r>
            <a:endParaRPr>
              <a:solidFill>
                <a:schemeClr val="dk1"/>
              </a:solidFill>
              <a:latin typeface="Cabin"/>
              <a:ea typeface="Cabin"/>
              <a:cs typeface="Cabin"/>
              <a:sym typeface="Cabin"/>
            </a:endParaRPr>
          </a:p>
          <a:p>
            <a:pPr indent="0" lvl="0" marL="0" rtl="0" algn="l">
              <a:spcBef>
                <a:spcPts val="0"/>
              </a:spcBef>
              <a:spcAft>
                <a:spcPts val="0"/>
              </a:spcAft>
              <a:buNone/>
            </a:pPr>
            <a:r>
              <a:rPr lang="en">
                <a:solidFill>
                  <a:schemeClr val="dk1"/>
                </a:solidFill>
                <a:latin typeface="Cabin"/>
                <a:ea typeface="Cabin"/>
                <a:cs typeface="Cabin"/>
                <a:sym typeface="Cabin"/>
              </a:rPr>
              <a:t>1- Primeramente aumentamos los datos en gran cantidad ya que el lote de imágenes de entrada que usamos era relativamente bajo</a:t>
            </a:r>
            <a:endParaRPr>
              <a:solidFill>
                <a:schemeClr val="dk1"/>
              </a:solidFill>
              <a:latin typeface="Cabin"/>
              <a:ea typeface="Cabin"/>
              <a:cs typeface="Cabin"/>
              <a:sym typeface="Cabin"/>
            </a:endParaRPr>
          </a:p>
          <a:p>
            <a:pPr indent="0" lvl="0" marL="0" rtl="0" algn="l">
              <a:spcBef>
                <a:spcPts val="0"/>
              </a:spcBef>
              <a:spcAft>
                <a:spcPts val="0"/>
              </a:spcAft>
              <a:buNone/>
            </a:pPr>
            <a:r>
              <a:rPr lang="en">
                <a:solidFill>
                  <a:schemeClr val="dk1"/>
                </a:solidFill>
                <a:latin typeface="Cabin"/>
                <a:ea typeface="Cabin"/>
                <a:cs typeface="Cabin"/>
                <a:sym typeface="Cabin"/>
              </a:rPr>
              <a:t>2- Se decidió bajar  la cantidad ya que inicialmente la red era muy compleja para nuestros datos, y se observaron mejoras instantáneamente.</a:t>
            </a:r>
            <a:endParaRPr>
              <a:solidFill>
                <a:schemeClr val="dk1"/>
              </a:solidFill>
              <a:latin typeface="Cabin"/>
              <a:ea typeface="Cabin"/>
              <a:cs typeface="Cabin"/>
              <a:sym typeface="Cabin"/>
            </a:endParaRPr>
          </a:p>
          <a:p>
            <a:pPr indent="0" lvl="0" marL="0" rtl="0" algn="l">
              <a:spcBef>
                <a:spcPts val="0"/>
              </a:spcBef>
              <a:spcAft>
                <a:spcPts val="0"/>
              </a:spcAft>
              <a:buNone/>
            </a:pPr>
            <a:r>
              <a:rPr lang="en">
                <a:solidFill>
                  <a:schemeClr val="dk1"/>
                </a:solidFill>
                <a:latin typeface="Cabin"/>
                <a:ea typeface="Cabin"/>
                <a:cs typeface="Cabin"/>
                <a:sym typeface="Cabin"/>
              </a:rPr>
              <a:t>3- Al aplicar el dropout no se obtuvo mejoras </a:t>
            </a:r>
            <a:endParaRPr>
              <a:solidFill>
                <a:schemeClr val="dk1"/>
              </a:solidFill>
              <a:latin typeface="Cabin"/>
              <a:ea typeface="Cabin"/>
              <a:cs typeface="Cabin"/>
              <a:sym typeface="Cabin"/>
            </a:endParaRPr>
          </a:p>
          <a:p>
            <a:pPr indent="0" lvl="0" marL="0" rtl="0" algn="l">
              <a:spcBef>
                <a:spcPts val="0"/>
              </a:spcBef>
              <a:spcAft>
                <a:spcPts val="0"/>
              </a:spcAft>
              <a:buNone/>
            </a:pPr>
            <a:r>
              <a:t/>
            </a:r>
            <a:endParaRPr>
              <a:solidFill>
                <a:schemeClr val="dk1"/>
              </a:solidFill>
              <a:latin typeface="Cabin"/>
              <a:ea typeface="Cabin"/>
              <a:cs typeface="Cabin"/>
              <a:sym typeface="Cabin"/>
            </a:endParaRPr>
          </a:p>
          <a:p>
            <a:pPr indent="0" lvl="0" marL="0" rtl="0" algn="l">
              <a:spcBef>
                <a:spcPts val="0"/>
              </a:spcBef>
              <a:spcAft>
                <a:spcPts val="0"/>
              </a:spcAft>
              <a:buNone/>
            </a:pPr>
            <a:r>
              <a:rPr lang="en">
                <a:solidFill>
                  <a:schemeClr val="dk1"/>
                </a:solidFill>
                <a:latin typeface="Cabin"/>
                <a:ea typeface="Cabin"/>
                <a:cs typeface="Cabin"/>
                <a:sym typeface="Cabin"/>
              </a:rPr>
              <a:t>-</a:t>
            </a:r>
            <a:r>
              <a:rPr lang="en">
                <a:solidFill>
                  <a:schemeClr val="dk1"/>
                </a:solidFill>
                <a:latin typeface="Cabin"/>
                <a:ea typeface="Cabin"/>
                <a:cs typeface="Cabin"/>
                <a:sym typeface="Cabin"/>
              </a:rPr>
              <a:t>También</a:t>
            </a:r>
            <a:r>
              <a:rPr lang="en">
                <a:solidFill>
                  <a:schemeClr val="dk1"/>
                </a:solidFill>
                <a:latin typeface="Cabin"/>
                <a:ea typeface="Cabin"/>
                <a:cs typeface="Cabin"/>
                <a:sym typeface="Cabin"/>
              </a:rPr>
              <a:t> se </a:t>
            </a:r>
            <a:r>
              <a:rPr lang="en">
                <a:solidFill>
                  <a:schemeClr val="dk1"/>
                </a:solidFill>
                <a:latin typeface="Cabin"/>
                <a:ea typeface="Cabin"/>
                <a:cs typeface="Cabin"/>
                <a:sym typeface="Cabin"/>
              </a:rPr>
              <a:t>aplicó</a:t>
            </a:r>
            <a:r>
              <a:rPr lang="en">
                <a:solidFill>
                  <a:schemeClr val="dk1"/>
                </a:solidFill>
                <a:latin typeface="Cabin"/>
                <a:ea typeface="Cabin"/>
                <a:cs typeface="Cabin"/>
                <a:sym typeface="Cabin"/>
              </a:rPr>
              <a:t> el </a:t>
            </a:r>
            <a:r>
              <a:rPr lang="en">
                <a:solidFill>
                  <a:schemeClr val="dk1"/>
                </a:solidFill>
                <a:latin typeface="Cabin"/>
                <a:ea typeface="Cabin"/>
                <a:cs typeface="Cabin"/>
                <a:sym typeface="Cabin"/>
              </a:rPr>
              <a:t>parámetro</a:t>
            </a:r>
            <a:r>
              <a:rPr lang="en">
                <a:solidFill>
                  <a:schemeClr val="dk1"/>
                </a:solidFill>
                <a:latin typeface="Cabin"/>
                <a:ea typeface="Cabin"/>
                <a:cs typeface="Cabin"/>
                <a:sym typeface="Cabin"/>
              </a:rPr>
              <a:t> de regularización L2 que permitió disminuir la complejidad del modelo y disminuir la función de coste</a:t>
            </a:r>
            <a:endParaRPr sz="1500">
              <a:solidFill>
                <a:schemeClr val="dk1"/>
              </a:solidFill>
              <a:latin typeface="Cabin"/>
              <a:ea typeface="Cabin"/>
              <a:cs typeface="Cabin"/>
              <a:sym typeface="Cabin"/>
            </a:endParaRPr>
          </a:p>
          <a:p>
            <a:pPr indent="0" lvl="0" marL="0" rtl="0" algn="l">
              <a:spcBef>
                <a:spcPts val="0"/>
              </a:spcBef>
              <a:spcAft>
                <a:spcPts val="0"/>
              </a:spcAft>
              <a:buNone/>
            </a:pPr>
            <a:r>
              <a:t/>
            </a:r>
            <a:endParaRPr>
              <a:solidFill>
                <a:schemeClr val="dk1"/>
              </a:solidFill>
              <a:latin typeface="Cabin"/>
              <a:ea typeface="Cabin"/>
              <a:cs typeface="Cabin"/>
              <a:sym typeface="Cabin"/>
            </a:endParaRPr>
          </a:p>
          <a:p>
            <a:pPr indent="0" lvl="0" marL="0" rtl="0" algn="l">
              <a:spcBef>
                <a:spcPts val="0"/>
              </a:spcBef>
              <a:spcAft>
                <a:spcPts val="0"/>
              </a:spcAft>
              <a:buNone/>
            </a:pPr>
            <a:r>
              <a:rPr lang="en">
                <a:solidFill>
                  <a:schemeClr val="dk1"/>
                </a:solidFill>
                <a:latin typeface="Cabin"/>
                <a:ea typeface="Cabin"/>
                <a:cs typeface="Cabin"/>
                <a:sym typeface="Cabin"/>
              </a:rPr>
              <a:t>-En los primeros gráficos también se observó que la curva de entrenamiento  aumenta la curva muy rápido , y para lograr una subida más suave modificamos el valor del learning rate( se disminuyó), con lo cual fue necesario aumentar la cantidad de épocas para poder ver la estabilización del modelo. </a:t>
            </a:r>
            <a:endParaRPr>
              <a:solidFill>
                <a:schemeClr val="dk1"/>
              </a:solidFill>
              <a:latin typeface="Cabin"/>
              <a:ea typeface="Cabin"/>
              <a:cs typeface="Cabin"/>
              <a:sym typeface="Cabin"/>
            </a:endParaRPr>
          </a:p>
          <a:p>
            <a:pPr indent="0" lvl="0" marL="0" rtl="0" algn="l">
              <a:spcBef>
                <a:spcPts val="0"/>
              </a:spcBef>
              <a:spcAft>
                <a:spcPts val="0"/>
              </a:spcAft>
              <a:buClr>
                <a:schemeClr val="dk1"/>
              </a:buClr>
              <a:buSzPts val="1100"/>
              <a:buFont typeface="Arial"/>
              <a:buNone/>
            </a:pPr>
            <a:r>
              <a:t/>
            </a:r>
            <a:endParaRPr>
              <a:solidFill>
                <a:schemeClr val="dk1"/>
              </a:solidFill>
              <a:latin typeface="Cabin"/>
              <a:ea typeface="Cabin"/>
              <a:cs typeface="Cabin"/>
              <a:sym typeface="Cabi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cefbf01baf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cefbf01baf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pudimos reducir el overfitting que </a:t>
            </a:r>
            <a:r>
              <a:rPr lang="en"/>
              <a:t>teníamos</a:t>
            </a:r>
            <a:r>
              <a:rPr lang="en"/>
              <a:t> en un inicio, se pudo obtener una curva suave de loss que llega a un valor del 45% al final de la prueba.</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ba696f49d9_0_18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ba696f49d9_0_18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bd4ccffdb6_1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bd4ccffdb6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cc160e64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cc160e64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introducirnos al tema, trabajamos sobre datos </a:t>
            </a:r>
            <a:r>
              <a:rPr lang="en"/>
              <a:t>obtenidos</a:t>
            </a:r>
            <a:r>
              <a:rPr lang="en"/>
              <a:t> por la Facultad de ciencias </a:t>
            </a:r>
            <a:r>
              <a:rPr lang="en"/>
              <a:t>químicas</a:t>
            </a:r>
            <a:r>
              <a:rPr lang="en"/>
              <a:t>, los cuales los que usaremos para nuestro proyecto integrador de la carrera. Los datos se basan en una experiencia realizada en ratas albinas que fueron expuestas a luz led de baja intensidad, y se obtuvieron cortes histológicos de de sus retinas a los distintos </a:t>
            </a:r>
            <a:r>
              <a:rPr lang="en"/>
              <a:t>días</a:t>
            </a:r>
            <a:r>
              <a:rPr lang="en"/>
              <a:t> de exposición, con el objetivo de evaluar su daño retinal.</a:t>
            </a:r>
            <a:endParaRPr/>
          </a:p>
          <a:p>
            <a:pPr indent="0" lvl="0" marL="0" rtl="0" algn="l">
              <a:spcBef>
                <a:spcPts val="0"/>
              </a:spcBef>
              <a:spcAft>
                <a:spcPts val="0"/>
              </a:spcAft>
              <a:buNone/>
            </a:pPr>
            <a:r>
              <a:rPr lang="en"/>
              <a:t>A la derecha ven una imagen para </a:t>
            </a:r>
            <a:r>
              <a:rPr lang="en"/>
              <a:t>recordar</a:t>
            </a:r>
            <a:r>
              <a:rPr lang="en"/>
              <a:t> las muchas capas de la retina, de las cuales solo nos enfocamos en estas dos que se remarcaron</a:t>
            </a:r>
            <a:endParaRPr/>
          </a:p>
          <a:p>
            <a:pPr indent="0" lvl="0" marL="0" rtl="0" algn="l">
              <a:spcBef>
                <a:spcPts val="0"/>
              </a:spcBef>
              <a:spcAft>
                <a:spcPts val="0"/>
              </a:spcAft>
              <a:buNone/>
            </a:pPr>
            <a:r>
              <a:rPr lang="en"/>
              <a:t>Las van a encontrar a lo largo de la </a:t>
            </a:r>
            <a:r>
              <a:rPr lang="en"/>
              <a:t>presentación</a:t>
            </a:r>
            <a:r>
              <a:rPr lang="en"/>
              <a:t> como CAPA GRUESA a la capa nuclear externa Y CAPA FINA a la capa </a:t>
            </a:r>
            <a:r>
              <a:rPr lang="en"/>
              <a:t>nuclear</a:t>
            </a:r>
            <a:r>
              <a:rPr lang="en"/>
              <a:t> interna.</a:t>
            </a:r>
            <a:endParaRPr/>
          </a:p>
          <a:p>
            <a:pPr indent="0" lvl="0" marL="0" rtl="0" algn="l">
              <a:spcBef>
                <a:spcPts val="0"/>
              </a:spcBef>
              <a:spcAft>
                <a:spcPts val="0"/>
              </a:spcAft>
              <a:buNone/>
            </a:pPr>
            <a:r>
              <a:rPr lang="en"/>
              <a:t>El objetivo fue entrenar una red </a:t>
            </a:r>
            <a:r>
              <a:rPr lang="en"/>
              <a:t>neuronal</a:t>
            </a:r>
            <a:r>
              <a:rPr lang="en"/>
              <a:t> convolucional con nuestras imagenes, y que la misma detecte como 0 en caso de capa gruesa y 1 como datos de capa fina.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bd2d816dfd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bd2d816dfd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Acá se pueden observar las 4 </a:t>
            </a:r>
            <a:r>
              <a:rPr lang="en"/>
              <a:t>imágenes</a:t>
            </a:r>
            <a:r>
              <a:rPr lang="en"/>
              <a:t> que usamos para armar nuestro dataset, fueron cargadas como monocromas y todas tienen una </a:t>
            </a:r>
            <a:r>
              <a:rPr lang="en"/>
              <a:t>dimensión</a:t>
            </a:r>
            <a:r>
              <a:rPr lang="en"/>
              <a:t> de 1024x1024 pixeles. Las mismas se usaron como se observan , sin rotaciones aplicando la cantidad de rois necesarias </a:t>
            </a:r>
            <a:r>
              <a:rPr lang="en"/>
              <a:t>según</a:t>
            </a:r>
            <a:r>
              <a:rPr lang="en"/>
              <a:t> su dirección lo </a:t>
            </a:r>
            <a:r>
              <a:rPr lang="en"/>
              <a:t>permitía, intentando</a:t>
            </a:r>
            <a:r>
              <a:rPr lang="en"/>
              <a:t> ser lo </a:t>
            </a:r>
            <a:r>
              <a:rPr lang="en"/>
              <a:t>más</a:t>
            </a:r>
            <a:r>
              <a:rPr lang="en"/>
              <a:t> </a:t>
            </a:r>
            <a:r>
              <a:rPr lang="en"/>
              <a:t>abarcativas</a:t>
            </a:r>
            <a:r>
              <a:rPr lang="en"/>
              <a:t> posibles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a696f49d9_0_17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a696f49d9_0_17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-Acá</a:t>
            </a:r>
            <a:r>
              <a:rPr lang="en"/>
              <a:t> les mostramos como fuimos armando el dataset, como primer paso seleccionamos rois manualmente  en cada capa gruesa de cada imagen, y luego lo hicimos con las capas finas.</a:t>
            </a:r>
            <a:endParaRPr/>
          </a:p>
          <a:p>
            <a:pPr indent="0" lvl="0" marL="0" rtl="0" algn="l">
              <a:spcBef>
                <a:spcPts val="0"/>
              </a:spcBef>
              <a:spcAft>
                <a:spcPts val="0"/>
              </a:spcAft>
              <a:buNone/>
            </a:pPr>
            <a:r>
              <a:rPr lang="en"/>
              <a:t>-Una vez que saliamos de ese for se generaban los recortes que ibamos a meter en la red, fueron de 15x15, y recorrieron cada roi con un corrimiento superpuesto que como se ve ahi dice tamaño medio de recorte, es decir un corrimiento de 7 pixeles hacia el costado.</a:t>
            </a:r>
            <a:endParaRPr/>
          </a:p>
          <a:p>
            <a:pPr indent="0" lvl="0" marL="0" rtl="0" algn="l">
              <a:spcBef>
                <a:spcPts val="0"/>
              </a:spcBef>
              <a:spcAft>
                <a:spcPts val="0"/>
              </a:spcAft>
              <a:buNone/>
            </a:pPr>
            <a:r>
              <a:rPr lang="en"/>
              <a:t>Elegimos 15x15 porque nos </a:t>
            </a:r>
            <a:r>
              <a:rPr lang="en"/>
              <a:t>pareció</a:t>
            </a:r>
            <a:r>
              <a:rPr lang="en"/>
              <a:t> un buen tamaño que abarcaba al menos una </a:t>
            </a:r>
            <a:r>
              <a:rPr lang="en"/>
              <a:t>célula</a:t>
            </a:r>
            <a:r>
              <a:rPr lang="en"/>
              <a:t> completa de la capa gruesa.</a:t>
            </a:r>
            <a:endParaRPr/>
          </a:p>
          <a:p>
            <a:pPr indent="0" lvl="0" marL="0" rtl="0" algn="l">
              <a:spcBef>
                <a:spcPts val="0"/>
              </a:spcBef>
              <a:spcAft>
                <a:spcPts val="0"/>
              </a:spcAft>
              <a:buNone/>
            </a:pPr>
            <a:r>
              <a:rPr lang="en"/>
              <a:t>-A medida que estos recortes se generaban se guardaban en dos carpetas denominadas G y 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Hasta este punto lo hicimos en una ntb para que </a:t>
            </a:r>
            <a:r>
              <a:rPr lang="en"/>
              <a:t>pudiésemos</a:t>
            </a:r>
            <a:r>
              <a:rPr lang="en"/>
              <a:t> generar los datos una vez y quedaran guardados.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 </a:t>
            </a:r>
            <a:r>
              <a:rPr lang="en"/>
              <a:t>último</a:t>
            </a:r>
            <a:r>
              <a:rPr lang="en"/>
              <a:t> paso fue el stack vertical de todos estos recortes para usarlos en la cnn, se estableció un eje anexo, que nos preserva la posición del recorte.</a:t>
            </a:r>
            <a:endParaRPr/>
          </a:p>
          <a:p>
            <a:pPr indent="0" lvl="0" marL="0" rtl="0" algn="l">
              <a:spcBef>
                <a:spcPts val="0"/>
              </a:spcBef>
              <a:spcAft>
                <a:spcPts val="0"/>
              </a:spcAft>
              <a:buNone/>
            </a:pPr>
            <a:r>
              <a:rPr lang="en"/>
              <a:t>Una vez finalizado el apilado quedaron 18478 recortes con una dimensión de 15x15</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bd2d816df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bd2d816df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la cantidad de </a:t>
            </a:r>
            <a:r>
              <a:rPr lang="en"/>
              <a:t>imágenes</a:t>
            </a:r>
            <a:r>
              <a:rPr lang="en"/>
              <a:t> que usamos fueron pocas, y los recortes sumaban cerca de </a:t>
            </a:r>
            <a:r>
              <a:rPr lang="en"/>
              <a:t>13</a:t>
            </a:r>
            <a:r>
              <a:rPr lang="en"/>
              <a:t> mil datos de entrenamiento y </a:t>
            </a:r>
            <a:r>
              <a:rPr lang="en"/>
              <a:t>55</a:t>
            </a:r>
            <a:r>
              <a:rPr lang="en"/>
              <a:t>00 de testeo,y en base a eso se presentaron inconvenientes,  se </a:t>
            </a:r>
            <a:r>
              <a:rPr lang="en"/>
              <a:t>realizó</a:t>
            </a:r>
            <a:r>
              <a:rPr lang="en"/>
              <a:t> una </a:t>
            </a:r>
            <a:r>
              <a:rPr lang="en"/>
              <a:t>aumentación</a:t>
            </a:r>
            <a:r>
              <a:rPr lang="en"/>
              <a:t> de datos, con 4 rotaciones a + y - 5° A +Y - 10% ,T</a:t>
            </a:r>
            <a:r>
              <a:rPr lang="en"/>
              <a:t>ambién</a:t>
            </a:r>
            <a:r>
              <a:rPr lang="en"/>
              <a:t> con filtro de ruido sal y pimienta, y tambien con una </a:t>
            </a:r>
            <a:r>
              <a:rPr lang="en"/>
              <a:t>función</a:t>
            </a:r>
            <a:r>
              <a:rPr lang="en"/>
              <a:t> de variación de brillo aumentando los datos 5veces </a:t>
            </a:r>
            <a:r>
              <a:rPr lang="en"/>
              <a:t>más</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ba696f49d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ba696f49d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Ahora veremos </a:t>
            </a:r>
            <a:r>
              <a:rPr lang="en"/>
              <a:t>cómo</a:t>
            </a:r>
            <a:r>
              <a:rPr lang="en"/>
              <a:t> fue evolucionando la red al variar los parametros. En la primera se decidio trabajamos sin la aumentación de datos, luego una capa convolucional con 32 filtros y un tamaño de kernel de 5x5, a </a:t>
            </a:r>
            <a:r>
              <a:rPr lang="en"/>
              <a:t>continuación</a:t>
            </a:r>
            <a:r>
              <a:rPr lang="en"/>
              <a:t> una capa densa de 32 neuronas y por ultimo una capa de salida que clasifica los datos en capa gruesa o capa fina. En cuanto a la </a:t>
            </a:r>
            <a:r>
              <a:rPr lang="en"/>
              <a:t>configuración</a:t>
            </a:r>
            <a:r>
              <a:rPr lang="en"/>
              <a:t> del entrenamiento de la red, se eligio 20 epocas, batch size de 32 y un learning rate predeterminado de 0,001. Como resultado se </a:t>
            </a:r>
            <a:r>
              <a:rPr lang="en"/>
              <a:t>observó</a:t>
            </a:r>
            <a:r>
              <a:rPr lang="en"/>
              <a:t> en las curvas que la red era muy inestable y crecia muy abruptamente el entrenamiento.</a:t>
            </a:r>
            <a:br>
              <a:rPr lang="en"/>
            </a:br>
            <a:r>
              <a:rPr lang="en"/>
              <a:t>Para lograr estabilidad proearning rate y las mejores fueron notorias en ambas curvas de la prueba 2, sin embargo se observa overfitting.</a:t>
            </a:r>
            <a:r>
              <a:rPr lang="en"/>
              <a:t>bamos reducir el valor del 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c74fb285e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c74fb285e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 solucionar el problema de overfitting se </a:t>
            </a:r>
            <a:r>
              <a:rPr lang="en"/>
              <a:t>probó</a:t>
            </a:r>
            <a:r>
              <a:rPr lang="en"/>
              <a:t> disminuir el tamaño del kernel en la capa convolucional, aplicar dos capas convolucionales y disminuir el </a:t>
            </a:r>
            <a:r>
              <a:rPr lang="en"/>
              <a:t>número</a:t>
            </a:r>
            <a:r>
              <a:rPr lang="en"/>
              <a:t> de neuronas en la capa densa. Se obtuvieron curvas suaves y a su vez aumento de la precision y </a:t>
            </a:r>
            <a:r>
              <a:rPr lang="en"/>
              <a:t>disminución</a:t>
            </a:r>
            <a:r>
              <a:rPr lang="en"/>
              <a:t> en el valor de la funcion de perdida.</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c74fb285e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cc74fb285e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Como ultimas pruebas, con el objetivo de aumentar la precision y disminuir la funcion de perdida, se </a:t>
            </a:r>
            <a:r>
              <a:rPr lang="en"/>
              <a:t>aumentaron los datos de la capa de entrada. La prueba 5 se realizó con dos convolucionales y una capa densa de 32 neuronas, obteniendo mejoras importantes pero una curva con overfitting, mientras que en la prueba 6 se lograron los mejores valores de precision y funcion de perdida y ambas curvas suaves al disminuir la cantidad de neuronas en la capa densa.</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4128000" y="0"/>
            <a:ext cx="19086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0" y="0"/>
            <a:ext cx="4128000" cy="5143500"/>
          </a:xfrm>
          <a:prstGeom prst="rect">
            <a:avLst/>
          </a:prstGeom>
          <a:solidFill>
            <a:srgbClr val="40DADA">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054423" y="4501125"/>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054423" y="546350"/>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947800" y="963463"/>
            <a:ext cx="4831800" cy="24789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b="1" sz="5400">
                <a:latin typeface="Fira Sans"/>
                <a:ea typeface="Fira Sans"/>
                <a:cs typeface="Fira Sans"/>
                <a:sym typeface="Fira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947800" y="3442375"/>
            <a:ext cx="2314800" cy="737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solidFill>
                  <a:schemeClr val="dk1"/>
                </a:solidFill>
                <a:latin typeface="Cabin"/>
                <a:ea typeface="Cabin"/>
                <a:cs typeface="Cabin"/>
                <a:sym typeface="Cabi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1"/>
          <p:cNvSpPr/>
          <p:nvPr/>
        </p:nvSpPr>
        <p:spPr>
          <a:xfrm>
            <a:off x="1994850" y="0"/>
            <a:ext cx="5154300" cy="4127100"/>
          </a:xfrm>
          <a:prstGeom prst="rect">
            <a:avLst/>
          </a:prstGeom>
          <a:solidFill>
            <a:srgbClr val="93C47D">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a:off x="3238198" y="5486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a:off x="3238198" y="44988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1"/>
          <p:cNvSpPr txBox="1"/>
          <p:nvPr>
            <p:ph hasCustomPrompt="1" type="title"/>
          </p:nvPr>
        </p:nvSpPr>
        <p:spPr>
          <a:xfrm>
            <a:off x="1574250" y="1257800"/>
            <a:ext cx="59955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800">
                <a:solidFill>
                  <a:schemeClr val="lt1"/>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2" name="Google Shape;62;p11"/>
          <p:cNvSpPr txBox="1"/>
          <p:nvPr>
            <p:ph idx="1" type="body"/>
          </p:nvPr>
        </p:nvSpPr>
        <p:spPr>
          <a:xfrm>
            <a:off x="1574250" y="3151500"/>
            <a:ext cx="5995500" cy="6771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600"/>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3" name="Shape 6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3"/>
          <p:cNvSpPr/>
          <p:nvPr/>
        </p:nvSpPr>
        <p:spPr>
          <a:xfrm>
            <a:off x="5016000" y="0"/>
            <a:ext cx="4128000" cy="5143500"/>
          </a:xfrm>
          <a:prstGeom prst="rect">
            <a:avLst/>
          </a:prstGeom>
          <a:solidFill>
            <a:srgbClr val="93C47D">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txBox="1"/>
          <p:nvPr>
            <p:ph type="title"/>
          </p:nvPr>
        </p:nvSpPr>
        <p:spPr>
          <a:xfrm>
            <a:off x="776800" y="445025"/>
            <a:ext cx="7616700" cy="5727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67" name="Google Shape;67;p13"/>
          <p:cNvSpPr txBox="1"/>
          <p:nvPr>
            <p:ph idx="1" type="subTitle"/>
          </p:nvPr>
        </p:nvSpPr>
        <p:spPr>
          <a:xfrm>
            <a:off x="727775" y="1255525"/>
            <a:ext cx="18717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13"/>
          <p:cNvSpPr txBox="1"/>
          <p:nvPr>
            <p:ph idx="2" type="subTitle"/>
          </p:nvPr>
        </p:nvSpPr>
        <p:spPr>
          <a:xfrm>
            <a:off x="3294015" y="1255500"/>
            <a:ext cx="18717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 name="Google Shape;69;p13"/>
          <p:cNvSpPr txBox="1"/>
          <p:nvPr>
            <p:ph idx="3" type="subTitle"/>
          </p:nvPr>
        </p:nvSpPr>
        <p:spPr>
          <a:xfrm>
            <a:off x="727775" y="2976613"/>
            <a:ext cx="18717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3"/>
          <p:cNvSpPr txBox="1"/>
          <p:nvPr>
            <p:ph idx="4" type="subTitle"/>
          </p:nvPr>
        </p:nvSpPr>
        <p:spPr>
          <a:xfrm>
            <a:off x="3294495" y="2976608"/>
            <a:ext cx="18717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1" name="Google Shape;71;p13"/>
          <p:cNvSpPr txBox="1"/>
          <p:nvPr>
            <p:ph idx="5" type="subTitle"/>
          </p:nvPr>
        </p:nvSpPr>
        <p:spPr>
          <a:xfrm>
            <a:off x="727775" y="2028664"/>
            <a:ext cx="18717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2" name="Google Shape;72;p13"/>
          <p:cNvSpPr txBox="1"/>
          <p:nvPr>
            <p:ph idx="6" type="subTitle"/>
          </p:nvPr>
        </p:nvSpPr>
        <p:spPr>
          <a:xfrm>
            <a:off x="3296125" y="2028650"/>
            <a:ext cx="18717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3" name="Google Shape;73;p13"/>
          <p:cNvSpPr txBox="1"/>
          <p:nvPr>
            <p:ph idx="7" type="subTitle"/>
          </p:nvPr>
        </p:nvSpPr>
        <p:spPr>
          <a:xfrm>
            <a:off x="727775" y="3752500"/>
            <a:ext cx="18717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4" name="Google Shape;74;p13"/>
          <p:cNvSpPr txBox="1"/>
          <p:nvPr>
            <p:ph idx="8" type="subTitle"/>
          </p:nvPr>
        </p:nvSpPr>
        <p:spPr>
          <a:xfrm>
            <a:off x="3296762" y="3752501"/>
            <a:ext cx="18717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5" name="Google Shape;75;p13"/>
          <p:cNvSpPr txBox="1"/>
          <p:nvPr>
            <p:ph hasCustomPrompt="1" idx="9" type="title"/>
          </p:nvPr>
        </p:nvSpPr>
        <p:spPr>
          <a:xfrm>
            <a:off x="2603695" y="1255525"/>
            <a:ext cx="6861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76" name="Google Shape;76;p13"/>
          <p:cNvSpPr txBox="1"/>
          <p:nvPr>
            <p:ph hasCustomPrompt="1" idx="13" type="title"/>
          </p:nvPr>
        </p:nvSpPr>
        <p:spPr>
          <a:xfrm>
            <a:off x="5169935" y="1255525"/>
            <a:ext cx="686100" cy="634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77" name="Google Shape;77;p13"/>
          <p:cNvSpPr txBox="1"/>
          <p:nvPr>
            <p:ph hasCustomPrompt="1" idx="14" type="title"/>
          </p:nvPr>
        </p:nvSpPr>
        <p:spPr>
          <a:xfrm>
            <a:off x="2603948" y="2976591"/>
            <a:ext cx="6861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78" name="Google Shape;78;p13"/>
          <p:cNvSpPr txBox="1"/>
          <p:nvPr>
            <p:ph hasCustomPrompt="1" idx="15" type="title"/>
          </p:nvPr>
        </p:nvSpPr>
        <p:spPr>
          <a:xfrm>
            <a:off x="5170655" y="2976588"/>
            <a:ext cx="6861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79" name="Google Shape;79;p13"/>
          <p:cNvSpPr txBox="1"/>
          <p:nvPr>
            <p:ph idx="16" type="subTitle"/>
          </p:nvPr>
        </p:nvSpPr>
        <p:spPr>
          <a:xfrm>
            <a:off x="5860255" y="1255500"/>
            <a:ext cx="18717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 name="Google Shape;80;p13"/>
          <p:cNvSpPr txBox="1"/>
          <p:nvPr>
            <p:ph idx="17" type="subTitle"/>
          </p:nvPr>
        </p:nvSpPr>
        <p:spPr>
          <a:xfrm>
            <a:off x="5861215" y="2976599"/>
            <a:ext cx="18705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3"/>
          <p:cNvSpPr txBox="1"/>
          <p:nvPr>
            <p:ph idx="18" type="subTitle"/>
          </p:nvPr>
        </p:nvSpPr>
        <p:spPr>
          <a:xfrm>
            <a:off x="5864475" y="2028650"/>
            <a:ext cx="18717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 name="Google Shape;82;p13"/>
          <p:cNvSpPr txBox="1"/>
          <p:nvPr>
            <p:ph idx="19" type="subTitle"/>
          </p:nvPr>
        </p:nvSpPr>
        <p:spPr>
          <a:xfrm>
            <a:off x="5865749" y="3752500"/>
            <a:ext cx="1870500" cy="84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 name="Google Shape;83;p13"/>
          <p:cNvSpPr txBox="1"/>
          <p:nvPr>
            <p:ph hasCustomPrompt="1" idx="20" type="title"/>
          </p:nvPr>
        </p:nvSpPr>
        <p:spPr>
          <a:xfrm>
            <a:off x="7736175" y="1255525"/>
            <a:ext cx="6861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84" name="Google Shape;84;p13"/>
          <p:cNvSpPr txBox="1"/>
          <p:nvPr>
            <p:ph hasCustomPrompt="1" idx="21" type="title"/>
          </p:nvPr>
        </p:nvSpPr>
        <p:spPr>
          <a:xfrm>
            <a:off x="7736175" y="2976588"/>
            <a:ext cx="6861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2">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14"/>
          <p:cNvSpPr/>
          <p:nvPr/>
        </p:nvSpPr>
        <p:spPr>
          <a:xfrm>
            <a:off x="2082450" y="0"/>
            <a:ext cx="49791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4"/>
          <p:cNvSpPr/>
          <p:nvPr/>
        </p:nvSpPr>
        <p:spPr>
          <a:xfrm>
            <a:off x="3238198" y="5486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3238198" y="44988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p:cNvSpPr txBox="1"/>
          <p:nvPr>
            <p:ph type="title"/>
          </p:nvPr>
        </p:nvSpPr>
        <p:spPr>
          <a:xfrm>
            <a:off x="2498988" y="2837275"/>
            <a:ext cx="4146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18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0" name="Google Shape;90;p14"/>
          <p:cNvSpPr txBox="1"/>
          <p:nvPr>
            <p:ph idx="1" type="subTitle"/>
          </p:nvPr>
        </p:nvSpPr>
        <p:spPr>
          <a:xfrm>
            <a:off x="2498988" y="1646925"/>
            <a:ext cx="4146000" cy="111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20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15"/>
          <p:cNvSpPr/>
          <p:nvPr/>
        </p:nvSpPr>
        <p:spPr>
          <a:xfrm>
            <a:off x="0" y="1733375"/>
            <a:ext cx="6536100" cy="1945500"/>
          </a:xfrm>
          <a:prstGeom prst="rect">
            <a:avLst/>
          </a:prstGeom>
          <a:solidFill>
            <a:srgbClr val="40DADA">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ph type="title"/>
          </p:nvPr>
        </p:nvSpPr>
        <p:spPr>
          <a:xfrm>
            <a:off x="992700" y="455275"/>
            <a:ext cx="7158600" cy="698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94" name="Google Shape;94;p15"/>
          <p:cNvSpPr txBox="1"/>
          <p:nvPr>
            <p:ph idx="1" type="subTitle"/>
          </p:nvPr>
        </p:nvSpPr>
        <p:spPr>
          <a:xfrm>
            <a:off x="866475" y="1733375"/>
            <a:ext cx="4038600" cy="1945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Char char="●"/>
              <a:defRPr sz="1600"/>
            </a:lvl1pPr>
            <a:lvl2pPr lvl="1" rtl="0" algn="ctr">
              <a:spcBef>
                <a:spcPts val="0"/>
              </a:spcBef>
              <a:spcAft>
                <a:spcPts val="0"/>
              </a:spcAft>
              <a:buSzPts val="1600"/>
              <a:buFont typeface="Public Sans"/>
              <a:buChar char="○"/>
              <a:defRPr sz="1600"/>
            </a:lvl2pPr>
            <a:lvl3pPr lvl="2" rtl="0" algn="ctr">
              <a:spcBef>
                <a:spcPts val="0"/>
              </a:spcBef>
              <a:spcAft>
                <a:spcPts val="0"/>
              </a:spcAft>
              <a:buSzPts val="1600"/>
              <a:buFont typeface="Public Sans"/>
              <a:buChar char="■"/>
              <a:defRPr sz="1600"/>
            </a:lvl3pPr>
            <a:lvl4pPr lvl="3" rtl="0" algn="ctr">
              <a:spcBef>
                <a:spcPts val="0"/>
              </a:spcBef>
              <a:spcAft>
                <a:spcPts val="0"/>
              </a:spcAft>
              <a:buSzPts val="1600"/>
              <a:buFont typeface="Public Sans"/>
              <a:buChar char="●"/>
              <a:defRPr sz="1600"/>
            </a:lvl4pPr>
            <a:lvl5pPr lvl="4" rtl="0" algn="ctr">
              <a:spcBef>
                <a:spcPts val="0"/>
              </a:spcBef>
              <a:spcAft>
                <a:spcPts val="0"/>
              </a:spcAft>
              <a:buSzPts val="1600"/>
              <a:buFont typeface="Public Sans"/>
              <a:buChar char="○"/>
              <a:defRPr sz="1600"/>
            </a:lvl5pPr>
            <a:lvl6pPr lvl="5" rtl="0" algn="ctr">
              <a:spcBef>
                <a:spcPts val="0"/>
              </a:spcBef>
              <a:spcAft>
                <a:spcPts val="0"/>
              </a:spcAft>
              <a:buSzPts val="1600"/>
              <a:buFont typeface="Public Sans"/>
              <a:buChar char="■"/>
              <a:defRPr sz="1600"/>
            </a:lvl6pPr>
            <a:lvl7pPr lvl="6" rtl="0" algn="ctr">
              <a:spcBef>
                <a:spcPts val="0"/>
              </a:spcBef>
              <a:spcAft>
                <a:spcPts val="0"/>
              </a:spcAft>
              <a:buSzPts val="1600"/>
              <a:buFont typeface="Public Sans"/>
              <a:buChar char="●"/>
              <a:defRPr sz="1600"/>
            </a:lvl7pPr>
            <a:lvl8pPr lvl="7" rtl="0" algn="ctr">
              <a:spcBef>
                <a:spcPts val="0"/>
              </a:spcBef>
              <a:spcAft>
                <a:spcPts val="0"/>
              </a:spcAft>
              <a:buSzPts val="1600"/>
              <a:buFont typeface="Public Sans"/>
              <a:buChar char="○"/>
              <a:defRPr sz="1600"/>
            </a:lvl8pPr>
            <a:lvl9pPr lvl="8" rtl="0" algn="ctr">
              <a:spcBef>
                <a:spcPts val="0"/>
              </a:spcBef>
              <a:spcAft>
                <a:spcPts val="0"/>
              </a:spcAft>
              <a:buSzPts val="1600"/>
              <a:buFont typeface="Public Sans"/>
              <a:buChar char="■"/>
              <a:defRPr sz="1600"/>
            </a:lvl9pPr>
          </a:lstStyle>
          <a:p/>
        </p:txBody>
      </p:sp>
      <p:sp>
        <p:nvSpPr>
          <p:cNvPr id="95" name="Google Shape;95;p15"/>
          <p:cNvSpPr/>
          <p:nvPr/>
        </p:nvSpPr>
        <p:spPr>
          <a:xfrm>
            <a:off x="3238198" y="44988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7">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16"/>
          <p:cNvSpPr/>
          <p:nvPr/>
        </p:nvSpPr>
        <p:spPr>
          <a:xfrm>
            <a:off x="0" y="-10275"/>
            <a:ext cx="4128000" cy="5143500"/>
          </a:xfrm>
          <a:prstGeom prst="rect">
            <a:avLst/>
          </a:prstGeom>
          <a:solidFill>
            <a:srgbClr val="40DADA">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977075" y="448056"/>
            <a:ext cx="7193100" cy="674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99" name="Google Shape;99;p16"/>
          <p:cNvSpPr txBox="1"/>
          <p:nvPr>
            <p:ph idx="1" type="subTitle"/>
          </p:nvPr>
        </p:nvSpPr>
        <p:spPr>
          <a:xfrm>
            <a:off x="977075" y="1231975"/>
            <a:ext cx="4191600" cy="31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92929"/>
              </a:buClr>
              <a:buSzPts val="1400"/>
              <a:buFont typeface="Public Sans"/>
              <a:buChar char="●"/>
              <a:defRPr sz="1600"/>
            </a:lvl1pPr>
            <a:lvl2pPr lvl="1" rtl="0" algn="ctr">
              <a:spcBef>
                <a:spcPts val="0"/>
              </a:spcBef>
              <a:spcAft>
                <a:spcPts val="0"/>
              </a:spcAft>
              <a:buClr>
                <a:srgbClr val="292929"/>
              </a:buClr>
              <a:buSzPts val="1800"/>
              <a:buFont typeface="Public Sans"/>
              <a:buChar char="○"/>
              <a:defRPr sz="1600"/>
            </a:lvl2pPr>
            <a:lvl3pPr lvl="2" rtl="0" algn="ctr">
              <a:spcBef>
                <a:spcPts val="0"/>
              </a:spcBef>
              <a:spcAft>
                <a:spcPts val="0"/>
              </a:spcAft>
              <a:buClr>
                <a:srgbClr val="292929"/>
              </a:buClr>
              <a:buSzPts val="1800"/>
              <a:buFont typeface="Public Sans"/>
              <a:buChar char="■"/>
              <a:defRPr sz="1600"/>
            </a:lvl3pPr>
            <a:lvl4pPr lvl="3" rtl="0" algn="ctr">
              <a:spcBef>
                <a:spcPts val="0"/>
              </a:spcBef>
              <a:spcAft>
                <a:spcPts val="0"/>
              </a:spcAft>
              <a:buClr>
                <a:srgbClr val="292929"/>
              </a:buClr>
              <a:buSzPts val="1800"/>
              <a:buFont typeface="Public Sans"/>
              <a:buChar char="●"/>
              <a:defRPr sz="1600"/>
            </a:lvl4pPr>
            <a:lvl5pPr lvl="4" rtl="0" algn="ctr">
              <a:spcBef>
                <a:spcPts val="0"/>
              </a:spcBef>
              <a:spcAft>
                <a:spcPts val="0"/>
              </a:spcAft>
              <a:buClr>
                <a:srgbClr val="292929"/>
              </a:buClr>
              <a:buSzPts val="1800"/>
              <a:buFont typeface="Public Sans"/>
              <a:buChar char="○"/>
              <a:defRPr sz="1600"/>
            </a:lvl5pPr>
            <a:lvl6pPr lvl="5" rtl="0" algn="ctr">
              <a:spcBef>
                <a:spcPts val="0"/>
              </a:spcBef>
              <a:spcAft>
                <a:spcPts val="0"/>
              </a:spcAft>
              <a:buClr>
                <a:srgbClr val="292929"/>
              </a:buClr>
              <a:buSzPts val="1800"/>
              <a:buFont typeface="Public Sans"/>
              <a:buChar char="■"/>
              <a:defRPr sz="1600"/>
            </a:lvl6pPr>
            <a:lvl7pPr lvl="6" rtl="0" algn="ctr">
              <a:spcBef>
                <a:spcPts val="0"/>
              </a:spcBef>
              <a:spcAft>
                <a:spcPts val="0"/>
              </a:spcAft>
              <a:buClr>
                <a:srgbClr val="292929"/>
              </a:buClr>
              <a:buSzPts val="1800"/>
              <a:buFont typeface="Public Sans"/>
              <a:buChar char="●"/>
              <a:defRPr sz="1600"/>
            </a:lvl7pPr>
            <a:lvl8pPr lvl="7" rtl="0" algn="ctr">
              <a:spcBef>
                <a:spcPts val="0"/>
              </a:spcBef>
              <a:spcAft>
                <a:spcPts val="0"/>
              </a:spcAft>
              <a:buClr>
                <a:srgbClr val="292929"/>
              </a:buClr>
              <a:buSzPts val="1800"/>
              <a:buFont typeface="Public Sans"/>
              <a:buChar char="○"/>
              <a:defRPr sz="1600"/>
            </a:lvl8pPr>
            <a:lvl9pPr lvl="8" rtl="0" algn="ctr">
              <a:spcBef>
                <a:spcPts val="0"/>
              </a:spcBef>
              <a:spcAft>
                <a:spcPts val="0"/>
              </a:spcAft>
              <a:buClr>
                <a:srgbClr val="292929"/>
              </a:buClr>
              <a:buSzPts val="1800"/>
              <a:buFont typeface="Public Sans"/>
              <a:buChar char="■"/>
              <a:defRPr sz="1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5">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17"/>
          <p:cNvSpPr/>
          <p:nvPr/>
        </p:nvSpPr>
        <p:spPr>
          <a:xfrm>
            <a:off x="0" y="-10275"/>
            <a:ext cx="41280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7"/>
          <p:cNvSpPr txBox="1"/>
          <p:nvPr>
            <p:ph type="title"/>
          </p:nvPr>
        </p:nvSpPr>
        <p:spPr>
          <a:xfrm>
            <a:off x="967175" y="448056"/>
            <a:ext cx="7035600" cy="674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103" name="Google Shape;103;p17"/>
          <p:cNvSpPr txBox="1"/>
          <p:nvPr>
            <p:ph idx="1" type="subTitle"/>
          </p:nvPr>
        </p:nvSpPr>
        <p:spPr>
          <a:xfrm>
            <a:off x="967175" y="1231975"/>
            <a:ext cx="4703400" cy="347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92929"/>
              </a:buClr>
              <a:buSzPts val="1400"/>
              <a:buFont typeface="Public Sans"/>
              <a:buChar char="●"/>
              <a:defRPr sz="1600"/>
            </a:lvl1pPr>
            <a:lvl2pPr lvl="1" rtl="0" algn="ctr">
              <a:spcBef>
                <a:spcPts val="0"/>
              </a:spcBef>
              <a:spcAft>
                <a:spcPts val="0"/>
              </a:spcAft>
              <a:buClr>
                <a:srgbClr val="292929"/>
              </a:buClr>
              <a:buSzPts val="1800"/>
              <a:buFont typeface="Public Sans"/>
              <a:buChar char="○"/>
              <a:defRPr sz="1600"/>
            </a:lvl2pPr>
            <a:lvl3pPr lvl="2" rtl="0" algn="ctr">
              <a:spcBef>
                <a:spcPts val="0"/>
              </a:spcBef>
              <a:spcAft>
                <a:spcPts val="0"/>
              </a:spcAft>
              <a:buClr>
                <a:srgbClr val="292929"/>
              </a:buClr>
              <a:buSzPts val="1800"/>
              <a:buFont typeface="Public Sans"/>
              <a:buChar char="■"/>
              <a:defRPr sz="1600"/>
            </a:lvl3pPr>
            <a:lvl4pPr lvl="3" rtl="0" algn="ctr">
              <a:spcBef>
                <a:spcPts val="0"/>
              </a:spcBef>
              <a:spcAft>
                <a:spcPts val="0"/>
              </a:spcAft>
              <a:buClr>
                <a:srgbClr val="292929"/>
              </a:buClr>
              <a:buSzPts val="1800"/>
              <a:buFont typeface="Public Sans"/>
              <a:buChar char="●"/>
              <a:defRPr sz="1600"/>
            </a:lvl4pPr>
            <a:lvl5pPr lvl="4" rtl="0" algn="ctr">
              <a:spcBef>
                <a:spcPts val="0"/>
              </a:spcBef>
              <a:spcAft>
                <a:spcPts val="0"/>
              </a:spcAft>
              <a:buClr>
                <a:srgbClr val="292929"/>
              </a:buClr>
              <a:buSzPts val="1800"/>
              <a:buFont typeface="Public Sans"/>
              <a:buChar char="○"/>
              <a:defRPr sz="1600"/>
            </a:lvl5pPr>
            <a:lvl6pPr lvl="5" rtl="0" algn="ctr">
              <a:spcBef>
                <a:spcPts val="0"/>
              </a:spcBef>
              <a:spcAft>
                <a:spcPts val="0"/>
              </a:spcAft>
              <a:buClr>
                <a:srgbClr val="292929"/>
              </a:buClr>
              <a:buSzPts val="1800"/>
              <a:buFont typeface="Public Sans"/>
              <a:buChar char="■"/>
              <a:defRPr sz="1600"/>
            </a:lvl6pPr>
            <a:lvl7pPr lvl="6" rtl="0" algn="ctr">
              <a:spcBef>
                <a:spcPts val="0"/>
              </a:spcBef>
              <a:spcAft>
                <a:spcPts val="0"/>
              </a:spcAft>
              <a:buClr>
                <a:srgbClr val="292929"/>
              </a:buClr>
              <a:buSzPts val="1800"/>
              <a:buFont typeface="Public Sans"/>
              <a:buChar char="●"/>
              <a:defRPr sz="1600"/>
            </a:lvl7pPr>
            <a:lvl8pPr lvl="7" rtl="0" algn="ctr">
              <a:spcBef>
                <a:spcPts val="0"/>
              </a:spcBef>
              <a:spcAft>
                <a:spcPts val="0"/>
              </a:spcAft>
              <a:buClr>
                <a:srgbClr val="292929"/>
              </a:buClr>
              <a:buSzPts val="1800"/>
              <a:buFont typeface="Public Sans"/>
              <a:buChar char="○"/>
              <a:defRPr sz="1600"/>
            </a:lvl8pPr>
            <a:lvl9pPr lvl="8" rtl="0" algn="ctr">
              <a:spcBef>
                <a:spcPts val="0"/>
              </a:spcBef>
              <a:spcAft>
                <a:spcPts val="0"/>
              </a:spcAft>
              <a:buClr>
                <a:srgbClr val="292929"/>
              </a:buClr>
              <a:buSzPts val="1800"/>
              <a:buFont typeface="Public Sans"/>
              <a:buChar char="■"/>
              <a:defRPr sz="16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bg>
      <p:bgPr>
        <a:blipFill>
          <a:blip r:embed="rId2">
            <a:alphaModFix/>
          </a:blip>
          <a:stretch>
            <a:fillRect/>
          </a:stretch>
        </a:blipFill>
      </p:bgPr>
    </p:bg>
    <p:spTree>
      <p:nvGrpSpPr>
        <p:cNvPr id="104" name="Shape 104"/>
        <p:cNvGrpSpPr/>
        <p:nvPr/>
      </p:nvGrpSpPr>
      <p:grpSpPr>
        <a:xfrm>
          <a:off x="0" y="0"/>
          <a:ext cx="0" cy="0"/>
          <a:chOff x="0" y="0"/>
          <a:chExt cx="0" cy="0"/>
        </a:xfrm>
      </p:grpSpPr>
      <p:sp>
        <p:nvSpPr>
          <p:cNvPr id="105" name="Google Shape;105;p18"/>
          <p:cNvSpPr txBox="1"/>
          <p:nvPr>
            <p:ph type="title"/>
          </p:nvPr>
        </p:nvSpPr>
        <p:spPr>
          <a:xfrm>
            <a:off x="713225" y="445025"/>
            <a:ext cx="7777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6">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p:nvPr/>
        </p:nvSpPr>
        <p:spPr>
          <a:xfrm>
            <a:off x="1523850" y="0"/>
            <a:ext cx="60963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9"/>
          <p:cNvSpPr txBox="1"/>
          <p:nvPr>
            <p:ph type="title"/>
          </p:nvPr>
        </p:nvSpPr>
        <p:spPr>
          <a:xfrm>
            <a:off x="713225" y="445025"/>
            <a:ext cx="7777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7">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0"/>
          <p:cNvSpPr/>
          <p:nvPr/>
        </p:nvSpPr>
        <p:spPr>
          <a:xfrm>
            <a:off x="-13200" y="0"/>
            <a:ext cx="41280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txBox="1"/>
          <p:nvPr>
            <p:ph type="title"/>
          </p:nvPr>
        </p:nvSpPr>
        <p:spPr>
          <a:xfrm>
            <a:off x="713225" y="445025"/>
            <a:ext cx="7777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3"/>
          <p:cNvSpPr/>
          <p:nvPr/>
        </p:nvSpPr>
        <p:spPr>
          <a:xfrm>
            <a:off x="2971350" y="0"/>
            <a:ext cx="61725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754800" y="1759900"/>
            <a:ext cx="3331200" cy="1089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1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 name="Google Shape;18;p3"/>
          <p:cNvSpPr txBox="1"/>
          <p:nvPr>
            <p:ph hasCustomPrompt="1" idx="2" type="title"/>
          </p:nvPr>
        </p:nvSpPr>
        <p:spPr>
          <a:xfrm>
            <a:off x="1280750" y="1316850"/>
            <a:ext cx="3331500" cy="2509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12700">
                <a:solidFill>
                  <a:schemeClr val="lt1"/>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9" name="Google Shape;19;p3"/>
          <p:cNvSpPr txBox="1"/>
          <p:nvPr>
            <p:ph idx="1" type="subTitle"/>
          </p:nvPr>
        </p:nvSpPr>
        <p:spPr>
          <a:xfrm>
            <a:off x="4754955" y="2849800"/>
            <a:ext cx="3331200" cy="618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sz="1600">
                <a:solidFill>
                  <a:srgbClr val="292929"/>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 name="Google Shape;20;p3"/>
          <p:cNvSpPr/>
          <p:nvPr/>
        </p:nvSpPr>
        <p:spPr>
          <a:xfrm>
            <a:off x="5295598" y="5486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5295598" y="4503413"/>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8">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21"/>
          <p:cNvSpPr/>
          <p:nvPr/>
        </p:nvSpPr>
        <p:spPr>
          <a:xfrm>
            <a:off x="2527200" y="0"/>
            <a:ext cx="4089600" cy="4127100"/>
          </a:xfrm>
          <a:prstGeom prst="rect">
            <a:avLst/>
          </a:prstGeom>
          <a:solidFill>
            <a:srgbClr val="40DADA">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1"/>
          <p:cNvSpPr txBox="1"/>
          <p:nvPr>
            <p:ph type="title"/>
          </p:nvPr>
        </p:nvSpPr>
        <p:spPr>
          <a:xfrm>
            <a:off x="713225" y="445025"/>
            <a:ext cx="7777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
  <p:cSld name="CUSTOM_26">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2"/>
          <p:cNvSpPr/>
          <p:nvPr/>
        </p:nvSpPr>
        <p:spPr>
          <a:xfrm>
            <a:off x="0" y="1384175"/>
            <a:ext cx="9144000" cy="2863200"/>
          </a:xfrm>
          <a:prstGeom prst="rect">
            <a:avLst/>
          </a:prstGeom>
          <a:solidFill>
            <a:srgbClr val="40DADA">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txBox="1"/>
          <p:nvPr>
            <p:ph type="title"/>
          </p:nvPr>
        </p:nvSpPr>
        <p:spPr>
          <a:xfrm>
            <a:off x="713225" y="445025"/>
            <a:ext cx="7777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16">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3"/>
          <p:cNvSpPr/>
          <p:nvPr/>
        </p:nvSpPr>
        <p:spPr>
          <a:xfrm>
            <a:off x="2508000" y="0"/>
            <a:ext cx="41280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p:nvPr/>
        </p:nvSpPr>
        <p:spPr>
          <a:xfrm>
            <a:off x="1054423" y="4501125"/>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txBox="1"/>
          <p:nvPr>
            <p:ph type="title"/>
          </p:nvPr>
        </p:nvSpPr>
        <p:spPr>
          <a:xfrm>
            <a:off x="964575" y="1350950"/>
            <a:ext cx="3963300" cy="16029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122" name="Google Shape;122;p23"/>
          <p:cNvSpPr txBox="1"/>
          <p:nvPr>
            <p:ph idx="1" type="subTitle"/>
          </p:nvPr>
        </p:nvSpPr>
        <p:spPr>
          <a:xfrm>
            <a:off x="964575" y="2905950"/>
            <a:ext cx="3963300" cy="829500"/>
          </a:xfrm>
          <a:prstGeom prst="rect">
            <a:avLst/>
          </a:prstGeom>
        </p:spPr>
        <p:txBody>
          <a:bodyPr anchorCtr="0" anchor="t"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4"/>
          <p:cNvSpPr/>
          <p:nvPr/>
        </p:nvSpPr>
        <p:spPr>
          <a:xfrm>
            <a:off x="1014375" y="0"/>
            <a:ext cx="7146300" cy="42168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4"/>
          <p:cNvSpPr txBox="1"/>
          <p:nvPr>
            <p:ph type="title"/>
          </p:nvPr>
        </p:nvSpPr>
        <p:spPr>
          <a:xfrm>
            <a:off x="1054425" y="445025"/>
            <a:ext cx="7066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126" name="Google Shape;126;p24"/>
          <p:cNvSpPr txBox="1"/>
          <p:nvPr>
            <p:ph idx="1" type="subTitle"/>
          </p:nvPr>
        </p:nvSpPr>
        <p:spPr>
          <a:xfrm>
            <a:off x="1357400" y="1577250"/>
            <a:ext cx="2781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7" name="Google Shape;127;p24"/>
          <p:cNvSpPr txBox="1"/>
          <p:nvPr>
            <p:ph idx="2" type="subTitle"/>
          </p:nvPr>
        </p:nvSpPr>
        <p:spPr>
          <a:xfrm>
            <a:off x="5005000" y="1577250"/>
            <a:ext cx="2781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 name="Google Shape;128;p24"/>
          <p:cNvSpPr txBox="1"/>
          <p:nvPr>
            <p:ph idx="3" type="subTitle"/>
          </p:nvPr>
        </p:nvSpPr>
        <p:spPr>
          <a:xfrm>
            <a:off x="1357400" y="2046649"/>
            <a:ext cx="2781600" cy="194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92929"/>
              </a:buClr>
              <a:buSzPts val="1400"/>
              <a:buFont typeface="Public Sans"/>
              <a:buChar char="●"/>
              <a:defRPr sz="1600"/>
            </a:lvl1pPr>
            <a:lvl2pPr lvl="1" rtl="0" algn="ctr">
              <a:spcBef>
                <a:spcPts val="0"/>
              </a:spcBef>
              <a:spcAft>
                <a:spcPts val="0"/>
              </a:spcAft>
              <a:buClr>
                <a:srgbClr val="292929"/>
              </a:buClr>
              <a:buSzPts val="1400"/>
              <a:buFont typeface="Public Sans"/>
              <a:buChar char="○"/>
              <a:defRPr/>
            </a:lvl2pPr>
            <a:lvl3pPr lvl="2" rtl="0" algn="ctr">
              <a:spcBef>
                <a:spcPts val="0"/>
              </a:spcBef>
              <a:spcAft>
                <a:spcPts val="0"/>
              </a:spcAft>
              <a:buClr>
                <a:srgbClr val="292929"/>
              </a:buClr>
              <a:buSzPts val="1400"/>
              <a:buFont typeface="Public Sans"/>
              <a:buChar char="■"/>
              <a:defRPr/>
            </a:lvl3pPr>
            <a:lvl4pPr lvl="3" rtl="0" algn="ctr">
              <a:spcBef>
                <a:spcPts val="0"/>
              </a:spcBef>
              <a:spcAft>
                <a:spcPts val="0"/>
              </a:spcAft>
              <a:buClr>
                <a:srgbClr val="292929"/>
              </a:buClr>
              <a:buSzPts val="1400"/>
              <a:buFont typeface="Public Sans"/>
              <a:buChar char="●"/>
              <a:defRPr/>
            </a:lvl4pPr>
            <a:lvl5pPr lvl="4" rtl="0" algn="ctr">
              <a:spcBef>
                <a:spcPts val="0"/>
              </a:spcBef>
              <a:spcAft>
                <a:spcPts val="0"/>
              </a:spcAft>
              <a:buClr>
                <a:srgbClr val="292929"/>
              </a:buClr>
              <a:buSzPts val="1400"/>
              <a:buFont typeface="Public Sans"/>
              <a:buChar char="○"/>
              <a:defRPr/>
            </a:lvl5pPr>
            <a:lvl6pPr lvl="5" rtl="0" algn="ctr">
              <a:spcBef>
                <a:spcPts val="0"/>
              </a:spcBef>
              <a:spcAft>
                <a:spcPts val="0"/>
              </a:spcAft>
              <a:buClr>
                <a:srgbClr val="292929"/>
              </a:buClr>
              <a:buSzPts val="1400"/>
              <a:buFont typeface="Public Sans"/>
              <a:buChar char="■"/>
              <a:defRPr/>
            </a:lvl6pPr>
            <a:lvl7pPr lvl="6" rtl="0" algn="ctr">
              <a:spcBef>
                <a:spcPts val="0"/>
              </a:spcBef>
              <a:spcAft>
                <a:spcPts val="0"/>
              </a:spcAft>
              <a:buClr>
                <a:srgbClr val="292929"/>
              </a:buClr>
              <a:buSzPts val="1400"/>
              <a:buFont typeface="Public Sans"/>
              <a:buChar char="●"/>
              <a:defRPr/>
            </a:lvl7pPr>
            <a:lvl8pPr lvl="7" rtl="0" algn="ctr">
              <a:spcBef>
                <a:spcPts val="0"/>
              </a:spcBef>
              <a:spcAft>
                <a:spcPts val="0"/>
              </a:spcAft>
              <a:buClr>
                <a:srgbClr val="292929"/>
              </a:buClr>
              <a:buSzPts val="1400"/>
              <a:buFont typeface="Public Sans"/>
              <a:buChar char="○"/>
              <a:defRPr/>
            </a:lvl8pPr>
            <a:lvl9pPr lvl="8" rtl="0" algn="ctr">
              <a:spcBef>
                <a:spcPts val="0"/>
              </a:spcBef>
              <a:spcAft>
                <a:spcPts val="0"/>
              </a:spcAft>
              <a:buClr>
                <a:srgbClr val="292929"/>
              </a:buClr>
              <a:buSzPts val="1400"/>
              <a:buFont typeface="Public Sans"/>
              <a:buChar char="■"/>
              <a:defRPr/>
            </a:lvl9pPr>
          </a:lstStyle>
          <a:p/>
        </p:txBody>
      </p:sp>
      <p:sp>
        <p:nvSpPr>
          <p:cNvPr id="129" name="Google Shape;129;p24"/>
          <p:cNvSpPr txBox="1"/>
          <p:nvPr>
            <p:ph idx="4" type="subTitle"/>
          </p:nvPr>
        </p:nvSpPr>
        <p:spPr>
          <a:xfrm>
            <a:off x="5005000" y="2046649"/>
            <a:ext cx="2781600" cy="1942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92929"/>
              </a:buClr>
              <a:buSzPts val="1400"/>
              <a:buFont typeface="Public Sans"/>
              <a:buChar char="●"/>
              <a:defRPr sz="1600"/>
            </a:lvl1pPr>
            <a:lvl2pPr lvl="1" rtl="0" algn="ctr">
              <a:spcBef>
                <a:spcPts val="0"/>
              </a:spcBef>
              <a:spcAft>
                <a:spcPts val="0"/>
              </a:spcAft>
              <a:buClr>
                <a:srgbClr val="292929"/>
              </a:buClr>
              <a:buSzPts val="1400"/>
              <a:buFont typeface="Public Sans"/>
              <a:buChar char="○"/>
              <a:defRPr/>
            </a:lvl2pPr>
            <a:lvl3pPr lvl="2" rtl="0" algn="ctr">
              <a:spcBef>
                <a:spcPts val="0"/>
              </a:spcBef>
              <a:spcAft>
                <a:spcPts val="0"/>
              </a:spcAft>
              <a:buClr>
                <a:srgbClr val="292929"/>
              </a:buClr>
              <a:buSzPts val="1400"/>
              <a:buFont typeface="Public Sans"/>
              <a:buChar char="■"/>
              <a:defRPr/>
            </a:lvl3pPr>
            <a:lvl4pPr lvl="3" rtl="0" algn="ctr">
              <a:spcBef>
                <a:spcPts val="0"/>
              </a:spcBef>
              <a:spcAft>
                <a:spcPts val="0"/>
              </a:spcAft>
              <a:buClr>
                <a:srgbClr val="292929"/>
              </a:buClr>
              <a:buSzPts val="1400"/>
              <a:buFont typeface="Public Sans"/>
              <a:buChar char="●"/>
              <a:defRPr/>
            </a:lvl4pPr>
            <a:lvl5pPr lvl="4" rtl="0" algn="ctr">
              <a:spcBef>
                <a:spcPts val="0"/>
              </a:spcBef>
              <a:spcAft>
                <a:spcPts val="0"/>
              </a:spcAft>
              <a:buClr>
                <a:srgbClr val="292929"/>
              </a:buClr>
              <a:buSzPts val="1400"/>
              <a:buFont typeface="Public Sans"/>
              <a:buChar char="○"/>
              <a:defRPr/>
            </a:lvl5pPr>
            <a:lvl6pPr lvl="5" rtl="0" algn="ctr">
              <a:spcBef>
                <a:spcPts val="0"/>
              </a:spcBef>
              <a:spcAft>
                <a:spcPts val="0"/>
              </a:spcAft>
              <a:buClr>
                <a:srgbClr val="292929"/>
              </a:buClr>
              <a:buSzPts val="1400"/>
              <a:buFont typeface="Public Sans"/>
              <a:buChar char="■"/>
              <a:defRPr/>
            </a:lvl6pPr>
            <a:lvl7pPr lvl="6" rtl="0" algn="ctr">
              <a:spcBef>
                <a:spcPts val="0"/>
              </a:spcBef>
              <a:spcAft>
                <a:spcPts val="0"/>
              </a:spcAft>
              <a:buClr>
                <a:srgbClr val="292929"/>
              </a:buClr>
              <a:buSzPts val="1400"/>
              <a:buFont typeface="Public Sans"/>
              <a:buChar char="●"/>
              <a:defRPr/>
            </a:lvl7pPr>
            <a:lvl8pPr lvl="7" rtl="0" algn="ctr">
              <a:spcBef>
                <a:spcPts val="0"/>
              </a:spcBef>
              <a:spcAft>
                <a:spcPts val="0"/>
              </a:spcAft>
              <a:buClr>
                <a:srgbClr val="292929"/>
              </a:buClr>
              <a:buSzPts val="1400"/>
              <a:buFont typeface="Public Sans"/>
              <a:buChar char="○"/>
              <a:defRPr/>
            </a:lvl8pPr>
            <a:lvl9pPr lvl="8" rtl="0" algn="ctr">
              <a:spcBef>
                <a:spcPts val="0"/>
              </a:spcBef>
              <a:spcAft>
                <a:spcPts val="0"/>
              </a:spcAft>
              <a:buClr>
                <a:srgbClr val="292929"/>
              </a:buClr>
              <a:buSzPts val="1400"/>
              <a:buFont typeface="Public Sans"/>
              <a:buChar char="■"/>
              <a:defRPr/>
            </a:lvl9pPr>
          </a:lstStyle>
          <a:p/>
        </p:txBody>
      </p:sp>
      <p:sp>
        <p:nvSpPr>
          <p:cNvPr id="130" name="Google Shape;130;p24"/>
          <p:cNvSpPr/>
          <p:nvPr/>
        </p:nvSpPr>
        <p:spPr>
          <a:xfrm>
            <a:off x="3238198" y="4502363"/>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23">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25"/>
          <p:cNvSpPr/>
          <p:nvPr/>
        </p:nvSpPr>
        <p:spPr>
          <a:xfrm>
            <a:off x="2527200" y="1017725"/>
            <a:ext cx="4089600" cy="41271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5"/>
          <p:cNvSpPr txBox="1"/>
          <p:nvPr>
            <p:ph type="title"/>
          </p:nvPr>
        </p:nvSpPr>
        <p:spPr>
          <a:xfrm>
            <a:off x="1054425" y="445025"/>
            <a:ext cx="7066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134" name="Google Shape;134;p25"/>
          <p:cNvSpPr txBox="1"/>
          <p:nvPr>
            <p:ph idx="1" type="subTitle"/>
          </p:nvPr>
        </p:nvSpPr>
        <p:spPr>
          <a:xfrm>
            <a:off x="5181600" y="1966350"/>
            <a:ext cx="2781600" cy="489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5" name="Google Shape;135;p25"/>
          <p:cNvSpPr txBox="1"/>
          <p:nvPr>
            <p:ph idx="2" type="subTitle"/>
          </p:nvPr>
        </p:nvSpPr>
        <p:spPr>
          <a:xfrm>
            <a:off x="5181600" y="2413850"/>
            <a:ext cx="2781600" cy="7062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36" name="Google Shape;136;p25"/>
          <p:cNvSpPr/>
          <p:nvPr/>
        </p:nvSpPr>
        <p:spPr>
          <a:xfrm>
            <a:off x="3238198" y="44988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
    <p:bg>
      <p:bgPr>
        <a:blipFill>
          <a:blip r:embed="rId2">
            <a:alphaModFix/>
          </a:blip>
          <a:stretch>
            <a:fillRect/>
          </a:stretch>
        </a:blipFill>
      </p:bgPr>
    </p:bg>
    <p:spTree>
      <p:nvGrpSpPr>
        <p:cNvPr id="137" name="Shape 137"/>
        <p:cNvGrpSpPr/>
        <p:nvPr/>
      </p:nvGrpSpPr>
      <p:grpSpPr>
        <a:xfrm>
          <a:off x="0" y="0"/>
          <a:ext cx="0" cy="0"/>
          <a:chOff x="0" y="0"/>
          <a:chExt cx="0" cy="0"/>
        </a:xfrm>
      </p:grpSpPr>
      <p:sp>
        <p:nvSpPr>
          <p:cNvPr id="138" name="Google Shape;138;p26"/>
          <p:cNvSpPr/>
          <p:nvPr/>
        </p:nvSpPr>
        <p:spPr>
          <a:xfrm>
            <a:off x="0" y="1728350"/>
            <a:ext cx="9144000" cy="1945800"/>
          </a:xfrm>
          <a:prstGeom prst="rect">
            <a:avLst/>
          </a:prstGeom>
          <a:solidFill>
            <a:srgbClr val="93C47D">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a:off x="3238198" y="4502363"/>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6"/>
          <p:cNvSpPr txBox="1"/>
          <p:nvPr>
            <p:ph type="title"/>
          </p:nvPr>
        </p:nvSpPr>
        <p:spPr>
          <a:xfrm>
            <a:off x="713225" y="445025"/>
            <a:ext cx="7777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141" name="Google Shape;141;p26"/>
          <p:cNvSpPr txBox="1"/>
          <p:nvPr>
            <p:ph idx="1" type="subTitle"/>
          </p:nvPr>
        </p:nvSpPr>
        <p:spPr>
          <a:xfrm>
            <a:off x="1093450" y="199225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2" name="Google Shape;142;p26"/>
          <p:cNvSpPr txBox="1"/>
          <p:nvPr>
            <p:ph idx="2" type="subTitle"/>
          </p:nvPr>
        </p:nvSpPr>
        <p:spPr>
          <a:xfrm>
            <a:off x="3520200" y="199225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3" name="Google Shape;143;p26"/>
          <p:cNvSpPr txBox="1"/>
          <p:nvPr>
            <p:ph idx="3" type="subTitle"/>
          </p:nvPr>
        </p:nvSpPr>
        <p:spPr>
          <a:xfrm>
            <a:off x="1093450" y="2461653"/>
            <a:ext cx="2103600" cy="102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4" name="Google Shape;144;p26"/>
          <p:cNvSpPr txBox="1"/>
          <p:nvPr>
            <p:ph idx="4" type="subTitle"/>
          </p:nvPr>
        </p:nvSpPr>
        <p:spPr>
          <a:xfrm>
            <a:off x="3520200" y="2461653"/>
            <a:ext cx="2103600" cy="102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5" name="Google Shape;145;p26"/>
          <p:cNvSpPr txBox="1"/>
          <p:nvPr>
            <p:ph idx="5" type="subTitle"/>
          </p:nvPr>
        </p:nvSpPr>
        <p:spPr>
          <a:xfrm>
            <a:off x="5946950" y="199225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6" name="Google Shape;146;p26"/>
          <p:cNvSpPr txBox="1"/>
          <p:nvPr>
            <p:ph idx="6" type="subTitle"/>
          </p:nvPr>
        </p:nvSpPr>
        <p:spPr>
          <a:xfrm>
            <a:off x="5946950" y="2461647"/>
            <a:ext cx="2103600" cy="102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3">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7"/>
          <p:cNvSpPr txBox="1"/>
          <p:nvPr>
            <p:ph type="title"/>
          </p:nvPr>
        </p:nvSpPr>
        <p:spPr>
          <a:xfrm>
            <a:off x="1054425" y="445025"/>
            <a:ext cx="7016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149" name="Google Shape;149;p27"/>
          <p:cNvSpPr txBox="1"/>
          <p:nvPr>
            <p:ph idx="1" type="subTitle"/>
          </p:nvPr>
        </p:nvSpPr>
        <p:spPr>
          <a:xfrm>
            <a:off x="4272600" y="1905800"/>
            <a:ext cx="3783000" cy="43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0" name="Google Shape;150;p27"/>
          <p:cNvSpPr txBox="1"/>
          <p:nvPr>
            <p:ph idx="2" type="subTitle"/>
          </p:nvPr>
        </p:nvSpPr>
        <p:spPr>
          <a:xfrm>
            <a:off x="4272600" y="3017000"/>
            <a:ext cx="3783000" cy="43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1" name="Google Shape;151;p27"/>
          <p:cNvSpPr txBox="1"/>
          <p:nvPr>
            <p:ph idx="3" type="subTitle"/>
          </p:nvPr>
        </p:nvSpPr>
        <p:spPr>
          <a:xfrm>
            <a:off x="4272600" y="1232200"/>
            <a:ext cx="3783000" cy="673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2" name="Google Shape;152;p27"/>
          <p:cNvSpPr txBox="1"/>
          <p:nvPr>
            <p:ph idx="4" type="subTitle"/>
          </p:nvPr>
        </p:nvSpPr>
        <p:spPr>
          <a:xfrm>
            <a:off x="4272600" y="2343500"/>
            <a:ext cx="3783000" cy="673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3" name="Google Shape;153;p27"/>
          <p:cNvSpPr txBox="1"/>
          <p:nvPr>
            <p:ph idx="5" type="subTitle"/>
          </p:nvPr>
        </p:nvSpPr>
        <p:spPr>
          <a:xfrm>
            <a:off x="4272600" y="4128300"/>
            <a:ext cx="3783000" cy="437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4" name="Google Shape;154;p27"/>
          <p:cNvSpPr txBox="1"/>
          <p:nvPr>
            <p:ph idx="6" type="subTitle"/>
          </p:nvPr>
        </p:nvSpPr>
        <p:spPr>
          <a:xfrm>
            <a:off x="4272600" y="3454800"/>
            <a:ext cx="3783000" cy="673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5" name="Google Shape;155;p27"/>
          <p:cNvSpPr txBox="1"/>
          <p:nvPr>
            <p:ph hasCustomPrompt="1" idx="7" type="title"/>
          </p:nvPr>
        </p:nvSpPr>
        <p:spPr>
          <a:xfrm>
            <a:off x="1658325" y="1423563"/>
            <a:ext cx="14550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56" name="Google Shape;156;p27"/>
          <p:cNvSpPr txBox="1"/>
          <p:nvPr>
            <p:ph hasCustomPrompt="1" idx="8" type="title"/>
          </p:nvPr>
        </p:nvSpPr>
        <p:spPr>
          <a:xfrm>
            <a:off x="1658325" y="2505000"/>
            <a:ext cx="14550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57" name="Google Shape;157;p27"/>
          <p:cNvSpPr txBox="1"/>
          <p:nvPr>
            <p:ph hasCustomPrompt="1" idx="9" type="title"/>
          </p:nvPr>
        </p:nvSpPr>
        <p:spPr>
          <a:xfrm>
            <a:off x="1658325" y="3618200"/>
            <a:ext cx="14550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4">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28"/>
          <p:cNvSpPr/>
          <p:nvPr/>
        </p:nvSpPr>
        <p:spPr>
          <a:xfrm>
            <a:off x="3238198" y="44988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txBox="1"/>
          <p:nvPr>
            <p:ph type="title"/>
          </p:nvPr>
        </p:nvSpPr>
        <p:spPr>
          <a:xfrm>
            <a:off x="683400" y="445025"/>
            <a:ext cx="7777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161" name="Google Shape;161;p28"/>
          <p:cNvSpPr txBox="1"/>
          <p:nvPr>
            <p:ph idx="1" type="subTitle"/>
          </p:nvPr>
        </p:nvSpPr>
        <p:spPr>
          <a:xfrm>
            <a:off x="1093450" y="191605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2" name="Google Shape;162;p28"/>
          <p:cNvSpPr txBox="1"/>
          <p:nvPr>
            <p:ph idx="2" type="subTitle"/>
          </p:nvPr>
        </p:nvSpPr>
        <p:spPr>
          <a:xfrm>
            <a:off x="3520200" y="298285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3" name="Google Shape;163;p28"/>
          <p:cNvSpPr txBox="1"/>
          <p:nvPr>
            <p:ph idx="3" type="subTitle"/>
          </p:nvPr>
        </p:nvSpPr>
        <p:spPr>
          <a:xfrm>
            <a:off x="1093450" y="2385453"/>
            <a:ext cx="2103600" cy="102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4" name="Google Shape;164;p28"/>
          <p:cNvSpPr txBox="1"/>
          <p:nvPr>
            <p:ph idx="4" type="subTitle"/>
          </p:nvPr>
        </p:nvSpPr>
        <p:spPr>
          <a:xfrm>
            <a:off x="3520200" y="3452253"/>
            <a:ext cx="2103600" cy="102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5" name="Google Shape;165;p28"/>
          <p:cNvSpPr txBox="1"/>
          <p:nvPr>
            <p:ph idx="5" type="subTitle"/>
          </p:nvPr>
        </p:nvSpPr>
        <p:spPr>
          <a:xfrm>
            <a:off x="5946950" y="191605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66" name="Google Shape;166;p28"/>
          <p:cNvSpPr txBox="1"/>
          <p:nvPr>
            <p:ph idx="6" type="subTitle"/>
          </p:nvPr>
        </p:nvSpPr>
        <p:spPr>
          <a:xfrm>
            <a:off x="5946950" y="2385447"/>
            <a:ext cx="2103600" cy="1020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29"/>
          <p:cNvSpPr/>
          <p:nvPr/>
        </p:nvSpPr>
        <p:spPr>
          <a:xfrm>
            <a:off x="0" y="0"/>
            <a:ext cx="7184700" cy="5143500"/>
          </a:xfrm>
          <a:prstGeom prst="rect">
            <a:avLst/>
          </a:prstGeom>
          <a:solidFill>
            <a:srgbClr val="93C47D">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9"/>
          <p:cNvSpPr txBox="1"/>
          <p:nvPr>
            <p:ph type="title"/>
          </p:nvPr>
        </p:nvSpPr>
        <p:spPr>
          <a:xfrm>
            <a:off x="968625" y="445025"/>
            <a:ext cx="7209900" cy="572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170" name="Google Shape;170;p29"/>
          <p:cNvSpPr txBox="1"/>
          <p:nvPr>
            <p:ph idx="1" type="subTitle"/>
          </p:nvPr>
        </p:nvSpPr>
        <p:spPr>
          <a:xfrm>
            <a:off x="968625" y="1357900"/>
            <a:ext cx="2103600" cy="48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1" name="Google Shape;171;p29"/>
          <p:cNvSpPr txBox="1"/>
          <p:nvPr>
            <p:ph idx="2" type="subTitle"/>
          </p:nvPr>
        </p:nvSpPr>
        <p:spPr>
          <a:xfrm>
            <a:off x="3395375" y="1357900"/>
            <a:ext cx="2103600" cy="48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2" name="Google Shape;172;p29"/>
          <p:cNvSpPr txBox="1"/>
          <p:nvPr>
            <p:ph idx="3" type="subTitle"/>
          </p:nvPr>
        </p:nvSpPr>
        <p:spPr>
          <a:xfrm>
            <a:off x="968625" y="1827301"/>
            <a:ext cx="2103600" cy="7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3" name="Google Shape;173;p29"/>
          <p:cNvSpPr txBox="1"/>
          <p:nvPr>
            <p:ph idx="4" type="subTitle"/>
          </p:nvPr>
        </p:nvSpPr>
        <p:spPr>
          <a:xfrm>
            <a:off x="3395375" y="1827301"/>
            <a:ext cx="2103600" cy="7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4" name="Google Shape;174;p29"/>
          <p:cNvSpPr txBox="1"/>
          <p:nvPr>
            <p:ph idx="5" type="subTitle"/>
          </p:nvPr>
        </p:nvSpPr>
        <p:spPr>
          <a:xfrm>
            <a:off x="968625" y="2752225"/>
            <a:ext cx="2103600" cy="48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5" name="Google Shape;175;p29"/>
          <p:cNvSpPr txBox="1"/>
          <p:nvPr>
            <p:ph idx="6" type="subTitle"/>
          </p:nvPr>
        </p:nvSpPr>
        <p:spPr>
          <a:xfrm>
            <a:off x="3395375" y="2752225"/>
            <a:ext cx="2103600" cy="48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6" name="Google Shape;176;p29"/>
          <p:cNvSpPr txBox="1"/>
          <p:nvPr>
            <p:ph idx="7" type="subTitle"/>
          </p:nvPr>
        </p:nvSpPr>
        <p:spPr>
          <a:xfrm>
            <a:off x="968625" y="3221626"/>
            <a:ext cx="2103600" cy="7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7" name="Google Shape;177;p29"/>
          <p:cNvSpPr txBox="1"/>
          <p:nvPr>
            <p:ph idx="8" type="subTitle"/>
          </p:nvPr>
        </p:nvSpPr>
        <p:spPr>
          <a:xfrm>
            <a:off x="3395375" y="3221626"/>
            <a:ext cx="2103600" cy="74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78" name="Google Shape;178;p29"/>
          <p:cNvSpPr/>
          <p:nvPr/>
        </p:nvSpPr>
        <p:spPr>
          <a:xfrm>
            <a:off x="1054423" y="4503413"/>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bg>
      <p:bgPr>
        <a:blipFill>
          <a:blip r:embed="rId2">
            <a:alphaModFix/>
          </a:blip>
          <a:stretch>
            <a:fillRect/>
          </a:stretch>
        </a:blipFill>
      </p:bgPr>
    </p:bg>
    <p:spTree>
      <p:nvGrpSpPr>
        <p:cNvPr id="179" name="Shape 179"/>
        <p:cNvGrpSpPr/>
        <p:nvPr/>
      </p:nvGrpSpPr>
      <p:grpSpPr>
        <a:xfrm>
          <a:off x="0" y="0"/>
          <a:ext cx="0" cy="0"/>
          <a:chOff x="0" y="0"/>
          <a:chExt cx="0" cy="0"/>
        </a:xfrm>
      </p:grpSpPr>
      <p:sp>
        <p:nvSpPr>
          <p:cNvPr id="180" name="Google Shape;180;p30"/>
          <p:cNvSpPr/>
          <p:nvPr/>
        </p:nvSpPr>
        <p:spPr>
          <a:xfrm>
            <a:off x="0" y="0"/>
            <a:ext cx="9144000" cy="28746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p:nvPr/>
        </p:nvSpPr>
        <p:spPr>
          <a:xfrm>
            <a:off x="3238198" y="4502363"/>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183" name="Google Shape;183;p30"/>
          <p:cNvSpPr txBox="1"/>
          <p:nvPr>
            <p:ph idx="1" type="subTitle"/>
          </p:nvPr>
        </p:nvSpPr>
        <p:spPr>
          <a:xfrm>
            <a:off x="1078513" y="156585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4" name="Google Shape;184;p30"/>
          <p:cNvSpPr txBox="1"/>
          <p:nvPr>
            <p:ph idx="2" type="subTitle"/>
          </p:nvPr>
        </p:nvSpPr>
        <p:spPr>
          <a:xfrm>
            <a:off x="3505262" y="156585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5" name="Google Shape;185;p30"/>
          <p:cNvSpPr txBox="1"/>
          <p:nvPr>
            <p:ph idx="3" type="subTitle"/>
          </p:nvPr>
        </p:nvSpPr>
        <p:spPr>
          <a:xfrm>
            <a:off x="1078513" y="2035254"/>
            <a:ext cx="2103600" cy="79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6" name="Google Shape;186;p30"/>
          <p:cNvSpPr txBox="1"/>
          <p:nvPr>
            <p:ph idx="4" type="subTitle"/>
          </p:nvPr>
        </p:nvSpPr>
        <p:spPr>
          <a:xfrm>
            <a:off x="3505262" y="2035254"/>
            <a:ext cx="2103600" cy="79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7" name="Google Shape;187;p30"/>
          <p:cNvSpPr txBox="1"/>
          <p:nvPr>
            <p:ph idx="5" type="subTitle"/>
          </p:nvPr>
        </p:nvSpPr>
        <p:spPr>
          <a:xfrm>
            <a:off x="5932013" y="156585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8" name="Google Shape;188;p30"/>
          <p:cNvSpPr txBox="1"/>
          <p:nvPr>
            <p:ph idx="6" type="subTitle"/>
          </p:nvPr>
        </p:nvSpPr>
        <p:spPr>
          <a:xfrm>
            <a:off x="5932013" y="2035249"/>
            <a:ext cx="2103600" cy="79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89" name="Google Shape;189;p30"/>
          <p:cNvSpPr txBox="1"/>
          <p:nvPr>
            <p:ph idx="7" type="subTitle"/>
          </p:nvPr>
        </p:nvSpPr>
        <p:spPr>
          <a:xfrm>
            <a:off x="1108338" y="2953775"/>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0" name="Google Shape;190;p30"/>
          <p:cNvSpPr txBox="1"/>
          <p:nvPr>
            <p:ph idx="8" type="subTitle"/>
          </p:nvPr>
        </p:nvSpPr>
        <p:spPr>
          <a:xfrm>
            <a:off x="3535087" y="2953775"/>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1" name="Google Shape;191;p30"/>
          <p:cNvSpPr txBox="1"/>
          <p:nvPr>
            <p:ph idx="9" type="subTitle"/>
          </p:nvPr>
        </p:nvSpPr>
        <p:spPr>
          <a:xfrm>
            <a:off x="1108338" y="3423179"/>
            <a:ext cx="2103600" cy="79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2" name="Google Shape;192;p30"/>
          <p:cNvSpPr txBox="1"/>
          <p:nvPr>
            <p:ph idx="13" type="subTitle"/>
          </p:nvPr>
        </p:nvSpPr>
        <p:spPr>
          <a:xfrm>
            <a:off x="3535087" y="3423179"/>
            <a:ext cx="2103600" cy="79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3" name="Google Shape;193;p30"/>
          <p:cNvSpPr txBox="1"/>
          <p:nvPr>
            <p:ph idx="14" type="subTitle"/>
          </p:nvPr>
        </p:nvSpPr>
        <p:spPr>
          <a:xfrm>
            <a:off x="5961838" y="2953775"/>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4" name="Google Shape;194;p30"/>
          <p:cNvSpPr txBox="1"/>
          <p:nvPr>
            <p:ph idx="15" type="subTitle"/>
          </p:nvPr>
        </p:nvSpPr>
        <p:spPr>
          <a:xfrm>
            <a:off x="5961838" y="3423174"/>
            <a:ext cx="2103600" cy="795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4"/>
          <p:cNvSpPr/>
          <p:nvPr/>
        </p:nvSpPr>
        <p:spPr>
          <a:xfrm>
            <a:off x="0" y="0"/>
            <a:ext cx="41280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txBox="1"/>
          <p:nvPr>
            <p:ph idx="1" type="body"/>
          </p:nvPr>
        </p:nvSpPr>
        <p:spPr>
          <a:xfrm>
            <a:off x="954575" y="1152475"/>
            <a:ext cx="7284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rgbClr val="8C353C"/>
              </a:buClr>
              <a:buSzPts val="1200"/>
              <a:buAutoNum type="arabicPeriod"/>
              <a:defRPr sz="1200"/>
            </a:lvl1pPr>
            <a:lvl2pPr indent="-304800" lvl="1" marL="914400">
              <a:spcBef>
                <a:spcPts val="0"/>
              </a:spcBef>
              <a:spcAft>
                <a:spcPts val="0"/>
              </a:spcAft>
              <a:buClr>
                <a:srgbClr val="434343"/>
              </a:buClr>
              <a:buSzPts val="1200"/>
              <a:buFont typeface="Roboto Condensed Light"/>
              <a:buAutoNum type="alphaLcPeriod"/>
              <a:defRPr/>
            </a:lvl2pPr>
            <a:lvl3pPr indent="-304800" lvl="2" marL="1371600">
              <a:spcBef>
                <a:spcPts val="0"/>
              </a:spcBef>
              <a:spcAft>
                <a:spcPts val="0"/>
              </a:spcAft>
              <a:buClr>
                <a:srgbClr val="434343"/>
              </a:buClr>
              <a:buSzPts val="1200"/>
              <a:buFont typeface="Roboto Condensed Light"/>
              <a:buAutoNum type="romanLcPeriod"/>
              <a:defRPr/>
            </a:lvl3pPr>
            <a:lvl4pPr indent="-304800" lvl="3" marL="1828800">
              <a:spcBef>
                <a:spcPts val="0"/>
              </a:spcBef>
              <a:spcAft>
                <a:spcPts val="0"/>
              </a:spcAft>
              <a:buClr>
                <a:srgbClr val="434343"/>
              </a:buClr>
              <a:buSzPts val="1200"/>
              <a:buFont typeface="Roboto Condensed Light"/>
              <a:buAutoNum type="arabicPeriod"/>
              <a:defRPr/>
            </a:lvl4pPr>
            <a:lvl5pPr indent="-304800" lvl="4" marL="2286000">
              <a:spcBef>
                <a:spcPts val="0"/>
              </a:spcBef>
              <a:spcAft>
                <a:spcPts val="0"/>
              </a:spcAft>
              <a:buClr>
                <a:srgbClr val="434343"/>
              </a:buClr>
              <a:buSzPts val="1200"/>
              <a:buFont typeface="Roboto Condensed Light"/>
              <a:buAutoNum type="alphaLcPeriod"/>
              <a:defRPr/>
            </a:lvl5pPr>
            <a:lvl6pPr indent="-304800" lvl="5" marL="2743200">
              <a:spcBef>
                <a:spcPts val="0"/>
              </a:spcBef>
              <a:spcAft>
                <a:spcPts val="0"/>
              </a:spcAft>
              <a:buClr>
                <a:srgbClr val="434343"/>
              </a:buClr>
              <a:buSzPts val="1200"/>
              <a:buFont typeface="Roboto Condensed Light"/>
              <a:buAutoNum type="romanLcPeriod"/>
              <a:defRPr/>
            </a:lvl6pPr>
            <a:lvl7pPr indent="-304800" lvl="6" marL="3200400">
              <a:spcBef>
                <a:spcPts val="0"/>
              </a:spcBef>
              <a:spcAft>
                <a:spcPts val="0"/>
              </a:spcAft>
              <a:buClr>
                <a:srgbClr val="434343"/>
              </a:buClr>
              <a:buSzPts val="1200"/>
              <a:buFont typeface="Roboto Condensed Light"/>
              <a:buAutoNum type="arabicPeriod"/>
              <a:defRPr/>
            </a:lvl7pPr>
            <a:lvl8pPr indent="-304800" lvl="7" marL="3657600">
              <a:spcBef>
                <a:spcPts val="0"/>
              </a:spcBef>
              <a:spcAft>
                <a:spcPts val="0"/>
              </a:spcAft>
              <a:buClr>
                <a:srgbClr val="434343"/>
              </a:buClr>
              <a:buSzPts val="1200"/>
              <a:buFont typeface="Roboto Condensed Light"/>
              <a:buAutoNum type="alphaLcPeriod"/>
              <a:defRPr/>
            </a:lvl8pPr>
            <a:lvl9pPr indent="-304800" lvl="8" marL="4114800">
              <a:spcBef>
                <a:spcPts val="0"/>
              </a:spcBef>
              <a:spcAft>
                <a:spcPts val="0"/>
              </a:spcAft>
              <a:buClr>
                <a:srgbClr val="434343"/>
              </a:buClr>
              <a:buSzPts val="1200"/>
              <a:buFont typeface="Roboto Condensed Light"/>
              <a:buAutoNum type="romanLcPeriod"/>
              <a:defRPr/>
            </a:lvl9pPr>
          </a:lstStyle>
          <a:p/>
        </p:txBody>
      </p:sp>
      <p:sp>
        <p:nvSpPr>
          <p:cNvPr id="25" name="Google Shape;25;p4"/>
          <p:cNvSpPr txBox="1"/>
          <p:nvPr>
            <p:ph type="title"/>
          </p:nvPr>
        </p:nvSpPr>
        <p:spPr>
          <a:xfrm>
            <a:off x="954575" y="448056"/>
            <a:ext cx="7284900" cy="69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bg>
      <p:bgPr>
        <a:blipFill>
          <a:blip r:embed="rId2">
            <a:alphaModFix/>
          </a:blip>
          <a:stretch>
            <a:fillRect/>
          </a:stretch>
        </a:blipFill>
      </p:bgPr>
    </p:bg>
    <p:spTree>
      <p:nvGrpSpPr>
        <p:cNvPr id="195" name="Shape 195"/>
        <p:cNvGrpSpPr/>
        <p:nvPr/>
      </p:nvGrpSpPr>
      <p:grpSpPr>
        <a:xfrm>
          <a:off x="0" y="0"/>
          <a:ext cx="0" cy="0"/>
          <a:chOff x="0" y="0"/>
          <a:chExt cx="0" cy="0"/>
        </a:xfrm>
      </p:grpSpPr>
      <p:sp>
        <p:nvSpPr>
          <p:cNvPr id="196" name="Google Shape;196;p31"/>
          <p:cNvSpPr txBox="1"/>
          <p:nvPr>
            <p:ph type="title"/>
          </p:nvPr>
        </p:nvSpPr>
        <p:spPr>
          <a:xfrm>
            <a:off x="713225" y="445025"/>
            <a:ext cx="7777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rt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197" name="Google Shape;197;p31"/>
          <p:cNvSpPr txBox="1"/>
          <p:nvPr>
            <p:ph idx="1" type="subTitle"/>
          </p:nvPr>
        </p:nvSpPr>
        <p:spPr>
          <a:xfrm>
            <a:off x="1093450" y="338130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8" name="Google Shape;198;p31"/>
          <p:cNvSpPr txBox="1"/>
          <p:nvPr>
            <p:ph idx="2" type="subTitle"/>
          </p:nvPr>
        </p:nvSpPr>
        <p:spPr>
          <a:xfrm>
            <a:off x="3520200" y="338130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99" name="Google Shape;199;p31"/>
          <p:cNvSpPr txBox="1"/>
          <p:nvPr>
            <p:ph idx="3" type="subTitle"/>
          </p:nvPr>
        </p:nvSpPr>
        <p:spPr>
          <a:xfrm>
            <a:off x="1093450" y="3850703"/>
            <a:ext cx="2103600" cy="71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0" name="Google Shape;200;p31"/>
          <p:cNvSpPr txBox="1"/>
          <p:nvPr>
            <p:ph idx="4" type="subTitle"/>
          </p:nvPr>
        </p:nvSpPr>
        <p:spPr>
          <a:xfrm>
            <a:off x="3520200" y="3850703"/>
            <a:ext cx="2103600" cy="71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1" name="Google Shape;201;p31"/>
          <p:cNvSpPr txBox="1"/>
          <p:nvPr>
            <p:ph idx="5" type="subTitle"/>
          </p:nvPr>
        </p:nvSpPr>
        <p:spPr>
          <a:xfrm>
            <a:off x="5946950" y="3381300"/>
            <a:ext cx="2103600" cy="4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Open Sans"/>
              <a:buNone/>
              <a:defRPr b="1" sz="2200">
                <a:latin typeface="Fira Sans"/>
                <a:ea typeface="Fira Sans"/>
                <a:cs typeface="Fira Sans"/>
                <a:sym typeface="Fira Sans"/>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2" name="Google Shape;202;p31"/>
          <p:cNvSpPr txBox="1"/>
          <p:nvPr>
            <p:ph idx="6" type="subTitle"/>
          </p:nvPr>
        </p:nvSpPr>
        <p:spPr>
          <a:xfrm>
            <a:off x="5946950" y="3850699"/>
            <a:ext cx="2103600" cy="717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600"/>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203" name="Google Shape;203;p31"/>
          <p:cNvSpPr txBox="1"/>
          <p:nvPr>
            <p:ph hasCustomPrompt="1" idx="7" type="title"/>
          </p:nvPr>
        </p:nvSpPr>
        <p:spPr>
          <a:xfrm>
            <a:off x="1619050" y="1215250"/>
            <a:ext cx="10524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04" name="Google Shape;204;p31"/>
          <p:cNvSpPr txBox="1"/>
          <p:nvPr>
            <p:ph hasCustomPrompt="1" idx="8" type="title"/>
          </p:nvPr>
        </p:nvSpPr>
        <p:spPr>
          <a:xfrm>
            <a:off x="4045800" y="1233200"/>
            <a:ext cx="10524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05" name="Google Shape;205;p31"/>
          <p:cNvSpPr txBox="1"/>
          <p:nvPr>
            <p:ph hasCustomPrompt="1" idx="9" type="title"/>
          </p:nvPr>
        </p:nvSpPr>
        <p:spPr>
          <a:xfrm>
            <a:off x="6472550" y="1233200"/>
            <a:ext cx="10524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206" name="Google Shape;206;p31"/>
          <p:cNvSpPr/>
          <p:nvPr/>
        </p:nvSpPr>
        <p:spPr>
          <a:xfrm>
            <a:off x="0" y="1823525"/>
            <a:ext cx="9144000" cy="1583700"/>
          </a:xfrm>
          <a:prstGeom prst="rect">
            <a:avLst/>
          </a:prstGeom>
          <a:solidFill>
            <a:srgbClr val="93C47D">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24">
    <p:bg>
      <p:bgPr>
        <a:blipFill>
          <a:blip r:embed="rId2">
            <a:alphaModFix/>
          </a:blip>
          <a:stretch>
            <a:fillRect/>
          </a:stretch>
        </a:blipFill>
      </p:bgPr>
    </p:bg>
    <p:spTree>
      <p:nvGrpSpPr>
        <p:cNvPr id="207" name="Shape 207"/>
        <p:cNvGrpSpPr/>
        <p:nvPr/>
      </p:nvGrpSpPr>
      <p:grpSpPr>
        <a:xfrm>
          <a:off x="0" y="0"/>
          <a:ext cx="0" cy="0"/>
          <a:chOff x="0" y="0"/>
          <a:chExt cx="0" cy="0"/>
        </a:xfrm>
      </p:grpSpPr>
      <p:sp>
        <p:nvSpPr>
          <p:cNvPr id="208" name="Google Shape;208;p32"/>
          <p:cNvSpPr/>
          <p:nvPr/>
        </p:nvSpPr>
        <p:spPr>
          <a:xfrm>
            <a:off x="3107400" y="-10275"/>
            <a:ext cx="19086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2"/>
          <p:cNvSpPr/>
          <p:nvPr/>
        </p:nvSpPr>
        <p:spPr>
          <a:xfrm>
            <a:off x="5016000" y="-10275"/>
            <a:ext cx="4128000" cy="5143500"/>
          </a:xfrm>
          <a:prstGeom prst="rect">
            <a:avLst/>
          </a:prstGeom>
          <a:solidFill>
            <a:srgbClr val="93C47D">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txBox="1"/>
          <p:nvPr>
            <p:ph type="title"/>
          </p:nvPr>
        </p:nvSpPr>
        <p:spPr>
          <a:xfrm>
            <a:off x="4124150" y="710648"/>
            <a:ext cx="3942300" cy="11436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None/>
              <a:defRPr sz="70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1" name="Google Shape;211;p32"/>
          <p:cNvSpPr txBox="1"/>
          <p:nvPr/>
        </p:nvSpPr>
        <p:spPr>
          <a:xfrm>
            <a:off x="5016000" y="3016825"/>
            <a:ext cx="3050400" cy="7926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200">
                <a:solidFill>
                  <a:srgbClr val="000000"/>
                </a:solidFill>
                <a:latin typeface="Cabin"/>
                <a:ea typeface="Cabin"/>
                <a:cs typeface="Cabin"/>
                <a:sym typeface="Cabin"/>
              </a:rPr>
              <a:t>CREDITS: This presentation template was created by </a:t>
            </a:r>
            <a:r>
              <a:rPr b="1" lang="en" sz="1200">
                <a:solidFill>
                  <a:srgbClr val="000000"/>
                </a:solidFill>
                <a:uFill>
                  <a:noFill/>
                </a:uFill>
                <a:latin typeface="Cabin"/>
                <a:ea typeface="Cabin"/>
                <a:cs typeface="Cabin"/>
                <a:sym typeface="Cabin"/>
                <a:hlinkClick r:id="rId3">
                  <a:extLst>
                    <a:ext uri="{A12FA001-AC4F-418D-AE19-62706E023703}">
                      <ahyp:hlinkClr val="tx"/>
                    </a:ext>
                  </a:extLst>
                </a:hlinkClick>
              </a:rPr>
              <a:t>Slidesgo</a:t>
            </a:r>
            <a:r>
              <a:rPr lang="en" sz="1200">
                <a:solidFill>
                  <a:srgbClr val="000000"/>
                </a:solidFill>
                <a:latin typeface="Cabin"/>
                <a:ea typeface="Cabin"/>
                <a:cs typeface="Cabin"/>
                <a:sym typeface="Cabin"/>
              </a:rPr>
              <a:t>, including icons by </a:t>
            </a:r>
            <a:r>
              <a:rPr b="1" lang="en" sz="1200">
                <a:solidFill>
                  <a:srgbClr val="000000"/>
                </a:solidFill>
                <a:uFill>
                  <a:noFill/>
                </a:uFill>
                <a:latin typeface="Cabin"/>
                <a:ea typeface="Cabin"/>
                <a:cs typeface="Cabin"/>
                <a:sym typeface="Cabin"/>
                <a:hlinkClick r:id="rId4">
                  <a:extLst>
                    <a:ext uri="{A12FA001-AC4F-418D-AE19-62706E023703}">
                      <ahyp:hlinkClr val="tx"/>
                    </a:ext>
                  </a:extLst>
                </a:hlinkClick>
              </a:rPr>
              <a:t>Flaticon</a:t>
            </a:r>
            <a:r>
              <a:rPr lang="en" sz="1200">
                <a:solidFill>
                  <a:srgbClr val="000000"/>
                </a:solidFill>
                <a:latin typeface="Cabin"/>
                <a:ea typeface="Cabin"/>
                <a:cs typeface="Cabin"/>
                <a:sym typeface="Cabin"/>
              </a:rPr>
              <a:t>, infographics &amp; images by </a:t>
            </a:r>
            <a:r>
              <a:rPr b="1" lang="en" sz="1200">
                <a:solidFill>
                  <a:srgbClr val="000000"/>
                </a:solidFill>
                <a:uFill>
                  <a:noFill/>
                </a:uFill>
                <a:latin typeface="Cabin"/>
                <a:ea typeface="Cabin"/>
                <a:cs typeface="Cabin"/>
                <a:sym typeface="Cabin"/>
                <a:hlinkClick r:id="rId5">
                  <a:extLst>
                    <a:ext uri="{A12FA001-AC4F-418D-AE19-62706E023703}">
                      <ahyp:hlinkClr val="tx"/>
                    </a:ext>
                  </a:extLst>
                </a:hlinkClick>
              </a:rPr>
              <a:t>Freepik</a:t>
            </a:r>
            <a:r>
              <a:rPr lang="en" sz="1200">
                <a:solidFill>
                  <a:srgbClr val="000000"/>
                </a:solidFill>
                <a:latin typeface="Cabin"/>
                <a:ea typeface="Cabin"/>
                <a:cs typeface="Cabin"/>
                <a:sym typeface="Cabin"/>
              </a:rPr>
              <a:t> </a:t>
            </a:r>
            <a:endParaRPr sz="1200">
              <a:solidFill>
                <a:srgbClr val="000000"/>
              </a:solidFill>
              <a:latin typeface="Cabin"/>
              <a:ea typeface="Cabin"/>
              <a:cs typeface="Cabin"/>
              <a:sym typeface="Cabin"/>
            </a:endParaRPr>
          </a:p>
        </p:txBody>
      </p:sp>
      <p:sp>
        <p:nvSpPr>
          <p:cNvPr id="212" name="Google Shape;212;p32"/>
          <p:cNvSpPr txBox="1"/>
          <p:nvPr>
            <p:ph idx="1" type="subTitle"/>
          </p:nvPr>
        </p:nvSpPr>
        <p:spPr>
          <a:xfrm>
            <a:off x="3870475" y="2006650"/>
            <a:ext cx="4196100" cy="9573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9">
    <p:bg>
      <p:bgPr>
        <a:blipFill>
          <a:blip r:embed="rId2">
            <a:alphaModFix/>
          </a:blip>
          <a:stretch>
            <a:fillRect/>
          </a:stretch>
        </a:blipFill>
      </p:bgPr>
    </p:bg>
    <p:spTree>
      <p:nvGrpSpPr>
        <p:cNvPr id="213" name="Shape 21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
    <p:bg>
      <p:bgPr>
        <a:blipFill>
          <a:blip r:embed="rId2">
            <a:alphaModFix/>
          </a:blip>
          <a:stretch>
            <a:fillRect/>
          </a:stretch>
        </a:blipFill>
      </p:bgPr>
    </p:bg>
    <p:spTree>
      <p:nvGrpSpPr>
        <p:cNvPr id="214" name="Shape 214"/>
        <p:cNvGrpSpPr/>
        <p:nvPr/>
      </p:nvGrpSpPr>
      <p:grpSpPr>
        <a:xfrm>
          <a:off x="0" y="0"/>
          <a:ext cx="0" cy="0"/>
          <a:chOff x="0" y="0"/>
          <a:chExt cx="0" cy="0"/>
        </a:xfrm>
      </p:grpSpPr>
      <p:sp>
        <p:nvSpPr>
          <p:cNvPr id="215" name="Google Shape;215;p34"/>
          <p:cNvSpPr/>
          <p:nvPr/>
        </p:nvSpPr>
        <p:spPr>
          <a:xfrm>
            <a:off x="-13200" y="0"/>
            <a:ext cx="4128000" cy="5143500"/>
          </a:xfrm>
          <a:prstGeom prst="rect">
            <a:avLst/>
          </a:prstGeom>
          <a:solidFill>
            <a:srgbClr val="93C47D">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1">
    <p:bg>
      <p:bgPr>
        <a:blipFill>
          <a:blip r:embed="rId2">
            <a:alphaModFix/>
          </a:blip>
          <a:stretch>
            <a:fillRect/>
          </a:stretch>
        </a:blipFill>
      </p:bgPr>
    </p:bg>
    <p:spTree>
      <p:nvGrpSpPr>
        <p:cNvPr id="216" name="Shape 216"/>
        <p:cNvGrpSpPr/>
        <p:nvPr/>
      </p:nvGrpSpPr>
      <p:grpSpPr>
        <a:xfrm>
          <a:off x="0" y="0"/>
          <a:ext cx="0" cy="0"/>
          <a:chOff x="0" y="0"/>
          <a:chExt cx="0" cy="0"/>
        </a:xfrm>
      </p:grpSpPr>
      <p:sp>
        <p:nvSpPr>
          <p:cNvPr id="217" name="Google Shape;217;p35"/>
          <p:cNvSpPr/>
          <p:nvPr/>
        </p:nvSpPr>
        <p:spPr>
          <a:xfrm>
            <a:off x="2271425" y="0"/>
            <a:ext cx="46608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2">
    <p:bg>
      <p:bgPr>
        <a:blipFill>
          <a:blip r:embed="rId2">
            <a:alphaModFix/>
          </a:blip>
          <a:stretch>
            <a:fillRect/>
          </a:stretch>
        </a:blipFill>
      </p:bgPr>
    </p:bg>
    <p:spTree>
      <p:nvGrpSpPr>
        <p:cNvPr id="218" name="Shape 218"/>
        <p:cNvGrpSpPr/>
        <p:nvPr/>
      </p:nvGrpSpPr>
      <p:grpSpPr>
        <a:xfrm>
          <a:off x="0" y="0"/>
          <a:ext cx="0" cy="0"/>
          <a:chOff x="0" y="0"/>
          <a:chExt cx="0" cy="0"/>
        </a:xfrm>
      </p:grpSpPr>
      <p:sp>
        <p:nvSpPr>
          <p:cNvPr id="219" name="Google Shape;219;p36"/>
          <p:cNvSpPr/>
          <p:nvPr/>
        </p:nvSpPr>
        <p:spPr>
          <a:xfrm>
            <a:off x="5012750" y="0"/>
            <a:ext cx="4128000" cy="5143500"/>
          </a:xfrm>
          <a:prstGeom prst="rect">
            <a:avLst/>
          </a:prstGeom>
          <a:solidFill>
            <a:srgbClr val="40DADA">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5"/>
          <p:cNvSpPr/>
          <p:nvPr/>
        </p:nvSpPr>
        <p:spPr>
          <a:xfrm>
            <a:off x="4583100" y="1733375"/>
            <a:ext cx="4560900" cy="1945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0" y="1733375"/>
            <a:ext cx="4583100" cy="1945500"/>
          </a:xfrm>
          <a:prstGeom prst="rect">
            <a:avLst/>
          </a:prstGeom>
          <a:solidFill>
            <a:srgbClr val="40DADA">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5"/>
          <p:cNvSpPr/>
          <p:nvPr/>
        </p:nvSpPr>
        <p:spPr>
          <a:xfrm>
            <a:off x="3238198" y="4502363"/>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5"/>
          <p:cNvSpPr txBox="1"/>
          <p:nvPr>
            <p:ph idx="1" type="body"/>
          </p:nvPr>
        </p:nvSpPr>
        <p:spPr>
          <a:xfrm>
            <a:off x="1734600" y="2483025"/>
            <a:ext cx="2295000" cy="10941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5"/>
          <p:cNvSpPr txBox="1"/>
          <p:nvPr>
            <p:ph idx="2" type="body"/>
          </p:nvPr>
        </p:nvSpPr>
        <p:spPr>
          <a:xfrm>
            <a:off x="5111050" y="2483025"/>
            <a:ext cx="2298300" cy="10941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3" type="subTitle"/>
          </p:nvPr>
        </p:nvSpPr>
        <p:spPr>
          <a:xfrm>
            <a:off x="1734600" y="1986050"/>
            <a:ext cx="2292000" cy="492300"/>
          </a:xfrm>
          <a:prstGeom prst="rect">
            <a:avLst/>
          </a:prstGeom>
        </p:spPr>
        <p:txBody>
          <a:bodyPr anchorCtr="0" anchor="t" bIns="91425" lIns="91425" spcFirstLastPara="1" rIns="91425" wrap="square" tIns="91425">
            <a:noAutofit/>
          </a:bodyPr>
          <a:lstStyle>
            <a:lvl1pPr lvl="0" algn="ctr">
              <a:spcBef>
                <a:spcPts val="0"/>
              </a:spcBef>
              <a:spcAft>
                <a:spcPts val="0"/>
              </a:spcAft>
              <a:buSzPts val="2200"/>
              <a:buFont typeface="Fira Sans"/>
              <a:buNone/>
              <a:defRPr b="1" sz="2200">
                <a:latin typeface="Fira Sans"/>
                <a:ea typeface="Fira Sans"/>
                <a:cs typeface="Fira Sans"/>
                <a:sym typeface="Fir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4" type="subTitle"/>
          </p:nvPr>
        </p:nvSpPr>
        <p:spPr>
          <a:xfrm>
            <a:off x="5111050" y="1986050"/>
            <a:ext cx="2295000" cy="492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Font typeface="Fira Sans"/>
              <a:buNone/>
              <a:defRPr b="1" sz="2200">
                <a:latin typeface="Fira Sans"/>
                <a:ea typeface="Fira Sans"/>
                <a:cs typeface="Fira Sans"/>
                <a:sym typeface="Fira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6"/>
          <p:cNvSpPr/>
          <p:nvPr/>
        </p:nvSpPr>
        <p:spPr>
          <a:xfrm>
            <a:off x="-13200" y="0"/>
            <a:ext cx="3943800" cy="5143500"/>
          </a:xfrm>
          <a:prstGeom prst="rect">
            <a:avLst/>
          </a:prstGeom>
          <a:solidFill>
            <a:srgbClr val="93C47D">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6"/>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p:nvPr/>
        </p:nvSpPr>
        <p:spPr>
          <a:xfrm>
            <a:off x="2527200" y="0"/>
            <a:ext cx="4089600" cy="5143500"/>
          </a:xfrm>
          <a:prstGeom prst="rect">
            <a:avLst/>
          </a:prstGeom>
          <a:solidFill>
            <a:srgbClr val="40DADA">
              <a:alpha val="5267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7"/>
          <p:cNvSpPr txBox="1"/>
          <p:nvPr>
            <p:ph type="title"/>
          </p:nvPr>
        </p:nvSpPr>
        <p:spPr>
          <a:xfrm>
            <a:off x="2874750" y="1157250"/>
            <a:ext cx="3394500" cy="755700"/>
          </a:xfrm>
          <a:prstGeom prst="rect">
            <a:avLst/>
          </a:prstGeom>
        </p:spPr>
        <p:txBody>
          <a:bodyPr anchorCtr="0" anchor="b" bIns="91425" lIns="91425" spcFirstLastPara="1" rIns="91425" wrap="square" tIns="91425">
            <a:noAutofit/>
          </a:bodyPr>
          <a:lstStyle>
            <a:lvl1pPr lvl="0" algn="ct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1" name="Google Shape;41;p7"/>
          <p:cNvSpPr txBox="1"/>
          <p:nvPr>
            <p:ph idx="1" type="body"/>
          </p:nvPr>
        </p:nvSpPr>
        <p:spPr>
          <a:xfrm>
            <a:off x="2874750" y="1991250"/>
            <a:ext cx="3394500" cy="19950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sz="1600">
                <a:solidFill>
                  <a:schemeClr val="dk1"/>
                </a:solidFill>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7"/>
          <p:cNvSpPr/>
          <p:nvPr/>
        </p:nvSpPr>
        <p:spPr>
          <a:xfrm>
            <a:off x="3238198" y="5486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8"/>
          <p:cNvSpPr/>
          <p:nvPr/>
        </p:nvSpPr>
        <p:spPr>
          <a:xfrm>
            <a:off x="2120850" y="0"/>
            <a:ext cx="49023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8"/>
          <p:cNvSpPr/>
          <p:nvPr/>
        </p:nvSpPr>
        <p:spPr>
          <a:xfrm>
            <a:off x="3238198" y="5486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a:off x="3238198" y="44988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txBox="1"/>
          <p:nvPr>
            <p:ph type="title"/>
          </p:nvPr>
        </p:nvSpPr>
        <p:spPr>
          <a:xfrm>
            <a:off x="1388100" y="948900"/>
            <a:ext cx="6367800" cy="324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9"/>
          <p:cNvSpPr/>
          <p:nvPr/>
        </p:nvSpPr>
        <p:spPr>
          <a:xfrm>
            <a:off x="2622025" y="0"/>
            <a:ext cx="6522000" cy="5143500"/>
          </a:xfrm>
          <a:prstGeom prst="rect">
            <a:avLst/>
          </a:prstGeom>
          <a:solidFill>
            <a:srgbClr val="FFD966">
              <a:alpha val="5044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9"/>
          <p:cNvSpPr/>
          <p:nvPr/>
        </p:nvSpPr>
        <p:spPr>
          <a:xfrm>
            <a:off x="5295598" y="548638"/>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9"/>
          <p:cNvSpPr txBox="1"/>
          <p:nvPr>
            <p:ph type="title"/>
          </p:nvPr>
        </p:nvSpPr>
        <p:spPr>
          <a:xfrm>
            <a:off x="4614900" y="1214725"/>
            <a:ext cx="3440700" cy="1482300"/>
          </a:xfrm>
          <a:prstGeom prst="rect">
            <a:avLst/>
          </a:prstGeom>
        </p:spPr>
        <p:txBody>
          <a:bodyPr anchorCtr="0" anchor="b" bIns="91425" lIns="91425" spcFirstLastPara="1" rIns="91425" wrap="square" tIns="91425">
            <a:noAutofit/>
          </a:bodyPr>
          <a:lstStyle>
            <a:lvl1pPr lvl="0" algn="r">
              <a:spcBef>
                <a:spcPts val="0"/>
              </a:spcBef>
              <a:spcAft>
                <a:spcPts val="0"/>
              </a:spcAft>
              <a:buSzPts val="4200"/>
              <a:buNone/>
              <a:defRPr sz="76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 name="Google Shape;52;p9"/>
          <p:cNvSpPr txBox="1"/>
          <p:nvPr>
            <p:ph idx="1" type="subTitle"/>
          </p:nvPr>
        </p:nvSpPr>
        <p:spPr>
          <a:xfrm>
            <a:off x="4614900" y="2784625"/>
            <a:ext cx="3440700" cy="1235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0"/>
          <p:cNvSpPr/>
          <p:nvPr/>
        </p:nvSpPr>
        <p:spPr>
          <a:xfrm>
            <a:off x="-13200" y="0"/>
            <a:ext cx="4128000" cy="3788400"/>
          </a:xfrm>
          <a:prstGeom prst="rect">
            <a:avLst/>
          </a:prstGeom>
          <a:solidFill>
            <a:srgbClr val="93C47D">
              <a:alpha val="5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p:nvPr/>
        </p:nvSpPr>
        <p:spPr>
          <a:xfrm>
            <a:off x="1054423" y="546350"/>
            <a:ext cx="2667600" cy="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0"/>
          <p:cNvSpPr txBox="1"/>
          <p:nvPr>
            <p:ph type="title"/>
          </p:nvPr>
        </p:nvSpPr>
        <p:spPr>
          <a:xfrm>
            <a:off x="982575" y="1140250"/>
            <a:ext cx="2667600" cy="18552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1pPr>
            <a:lvl2pPr lvl="1">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2pPr>
            <a:lvl3pPr lvl="2">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3pPr>
            <a:lvl4pPr lvl="3">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4pPr>
            <a:lvl5pPr lvl="4">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5pPr>
            <a:lvl6pPr lvl="5">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6pPr>
            <a:lvl7pPr lvl="6">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7pPr>
            <a:lvl8pPr lvl="7">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8pPr>
            <a:lvl9pPr lvl="8">
              <a:spcBef>
                <a:spcPts val="0"/>
              </a:spcBef>
              <a:spcAft>
                <a:spcPts val="0"/>
              </a:spcAft>
              <a:buClr>
                <a:schemeClr val="dk1"/>
              </a:buClr>
              <a:buSzPts val="3000"/>
              <a:buFont typeface="Fira Sans"/>
              <a:buNone/>
              <a:defRPr b="1" sz="3000">
                <a:solidFill>
                  <a:schemeClr val="dk1"/>
                </a:solidFill>
                <a:latin typeface="Fira Sans"/>
                <a:ea typeface="Fira Sans"/>
                <a:cs typeface="Fira Sans"/>
                <a:sym typeface="Fira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1"/>
              </a:buClr>
              <a:buSzPts val="1800"/>
              <a:buFont typeface="Cabin"/>
              <a:buChar char="●"/>
              <a:defRPr sz="1800">
                <a:solidFill>
                  <a:schemeClr val="dk1"/>
                </a:solidFill>
                <a:latin typeface="Cabin"/>
                <a:ea typeface="Cabin"/>
                <a:cs typeface="Cabin"/>
                <a:sym typeface="Cabin"/>
              </a:defRPr>
            </a:lvl1pPr>
            <a:lvl2pPr indent="-317500" lvl="1" marL="9144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indent="-317500" lvl="2" marL="13716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indent="-317500" lvl="3" marL="18288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indent="-317500" lvl="4" marL="22860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indent="-317500" lvl="5" marL="27432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indent="-317500" lvl="6" marL="32004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indent="-317500" lvl="7" marL="36576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indent="-317500" lvl="8" marL="41148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2.jpg"/><Relationship Id="rId4" Type="http://schemas.openxmlformats.org/officeDocument/2006/relationships/image" Target="../media/image3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6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20.jpg"/><Relationship Id="rId5" Type="http://schemas.openxmlformats.org/officeDocument/2006/relationships/image" Target="../media/image2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3.jpg"/><Relationship Id="rId4" Type="http://schemas.openxmlformats.org/officeDocument/2006/relationships/image" Target="../media/image28.jpg"/><Relationship Id="rId5" Type="http://schemas.openxmlformats.org/officeDocument/2006/relationships/image" Target="../media/image25.jpg"/><Relationship Id="rId6" Type="http://schemas.openxmlformats.org/officeDocument/2006/relationships/image" Target="../media/image30.jpg"/><Relationship Id="rId7" Type="http://schemas.openxmlformats.org/officeDocument/2006/relationships/image" Target="../media/image3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60.jp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4.png"/><Relationship Id="rId6"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54.png"/><Relationship Id="rId4" Type="http://schemas.openxmlformats.org/officeDocument/2006/relationships/image" Target="../media/image53.png"/><Relationship Id="rId5" Type="http://schemas.openxmlformats.org/officeDocument/2006/relationships/image" Target="../media/image55.png"/><Relationship Id="rId6"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7"/>
          <p:cNvSpPr txBox="1"/>
          <p:nvPr>
            <p:ph type="ctrTitle"/>
          </p:nvPr>
        </p:nvSpPr>
        <p:spPr>
          <a:xfrm>
            <a:off x="372300" y="719475"/>
            <a:ext cx="7802100" cy="230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4700"/>
              <a:t>Clasificación de </a:t>
            </a:r>
            <a:r>
              <a:rPr i="1" lang="en" sz="4700"/>
              <a:t>imágenes</a:t>
            </a:r>
            <a:r>
              <a:rPr i="1" lang="en" sz="4700"/>
              <a:t> de retina con redes convolucionales</a:t>
            </a:r>
            <a:endParaRPr i="1" sz="4700"/>
          </a:p>
        </p:txBody>
      </p:sp>
      <p:sp>
        <p:nvSpPr>
          <p:cNvPr id="225" name="Google Shape;225;p37"/>
          <p:cNvSpPr txBox="1"/>
          <p:nvPr>
            <p:ph idx="1" type="subTitle"/>
          </p:nvPr>
        </p:nvSpPr>
        <p:spPr>
          <a:xfrm>
            <a:off x="656925" y="3029075"/>
            <a:ext cx="5328600" cy="137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Trabajo integrador MLIP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FLORES FIGUEROA, Micaela</a:t>
            </a:r>
            <a:endParaRPr/>
          </a:p>
          <a:p>
            <a:pPr indent="0" lvl="0" marL="0" rtl="0" algn="l">
              <a:spcBef>
                <a:spcPts val="0"/>
              </a:spcBef>
              <a:spcAft>
                <a:spcPts val="0"/>
              </a:spcAft>
              <a:buClr>
                <a:schemeClr val="dk1"/>
              </a:buClr>
              <a:buSzPts val="1100"/>
              <a:buFont typeface="Arial"/>
              <a:buNone/>
            </a:pPr>
            <a:r>
              <a:rPr lang="en"/>
              <a:t>ZULATTO, María Laura</a:t>
            </a:r>
            <a:endParaRPr/>
          </a:p>
          <a:p>
            <a:pPr indent="0" lvl="0" marL="0" rtl="0" algn="l">
              <a:spcBef>
                <a:spcPts val="0"/>
              </a:spcBef>
              <a:spcAft>
                <a:spcPts val="0"/>
              </a:spcAft>
              <a:buNone/>
            </a:pPr>
            <a:r>
              <a:t/>
            </a:r>
            <a:endParaRPr/>
          </a:p>
        </p:txBody>
      </p:sp>
      <p:sp>
        <p:nvSpPr>
          <p:cNvPr id="226" name="Google Shape;226;p37"/>
          <p:cNvSpPr txBox="1"/>
          <p:nvPr/>
        </p:nvSpPr>
        <p:spPr>
          <a:xfrm>
            <a:off x="7562150" y="4408775"/>
            <a:ext cx="13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bin"/>
                <a:ea typeface="Cabin"/>
                <a:cs typeface="Cabin"/>
                <a:sym typeface="Cabin"/>
              </a:rPr>
              <a:t>Abril. 2021</a:t>
            </a:r>
            <a:endParaRPr>
              <a:latin typeface="Cabin"/>
              <a:ea typeface="Cabin"/>
              <a:cs typeface="Cabin"/>
              <a:sym typeface="Cabin"/>
            </a:endParaRPr>
          </a:p>
        </p:txBody>
      </p:sp>
      <p:pic>
        <p:nvPicPr>
          <p:cNvPr id="227" name="Google Shape;227;p37"/>
          <p:cNvPicPr preferRelativeResize="0"/>
          <p:nvPr/>
        </p:nvPicPr>
        <p:blipFill>
          <a:blip r:embed="rId4">
            <a:alphaModFix/>
          </a:blip>
          <a:stretch>
            <a:fillRect/>
          </a:stretch>
        </p:blipFill>
        <p:spPr>
          <a:xfrm>
            <a:off x="6226525" y="1950971"/>
            <a:ext cx="2087825" cy="2107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nvSpPr>
        <p:spPr>
          <a:xfrm>
            <a:off x="142750" y="3701050"/>
            <a:ext cx="31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bin"/>
              <a:ea typeface="Cabin"/>
              <a:cs typeface="Cabin"/>
              <a:sym typeface="Cabin"/>
            </a:endParaRPr>
          </a:p>
        </p:txBody>
      </p:sp>
      <p:sp>
        <p:nvSpPr>
          <p:cNvPr id="318" name="Google Shape;318;p46"/>
          <p:cNvSpPr txBox="1"/>
          <p:nvPr/>
        </p:nvSpPr>
        <p:spPr>
          <a:xfrm>
            <a:off x="5776150" y="852825"/>
            <a:ext cx="28068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8C353C"/>
                </a:solidFill>
                <a:latin typeface="Cabin"/>
                <a:ea typeface="Cabin"/>
                <a:cs typeface="Cabin"/>
                <a:sym typeface="Cabin"/>
              </a:rPr>
              <a:t>Regularización L2</a:t>
            </a:r>
            <a:endParaRPr b="1" sz="1600">
              <a:solidFill>
                <a:srgbClr val="8C353C"/>
              </a:solidFill>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a:p>
            <a:pPr indent="-323850" lvl="0" marL="457200" rtl="0" algn="l">
              <a:spcBef>
                <a:spcPts val="0"/>
              </a:spcBef>
              <a:spcAft>
                <a:spcPts val="0"/>
              </a:spcAft>
              <a:buClr>
                <a:srgbClr val="8C353C"/>
              </a:buClr>
              <a:buSzPts val="1500"/>
              <a:buFont typeface="Cabin"/>
              <a:buChar char="●"/>
            </a:pPr>
            <a:r>
              <a:rPr lang="en" sz="1500">
                <a:latin typeface="Cabin"/>
                <a:ea typeface="Cabin"/>
                <a:cs typeface="Cabin"/>
                <a:sym typeface="Cabin"/>
              </a:rPr>
              <a:t>Parámetro</a:t>
            </a:r>
            <a:r>
              <a:rPr lang="en" sz="1500">
                <a:latin typeface="Cabin"/>
                <a:ea typeface="Cabin"/>
                <a:cs typeface="Cabin"/>
                <a:sym typeface="Cabin"/>
              </a:rPr>
              <a:t> de penalización que </a:t>
            </a:r>
            <a:r>
              <a:rPr lang="en" sz="1500">
                <a:latin typeface="Cabin"/>
                <a:ea typeface="Cabin"/>
                <a:cs typeface="Cabin"/>
                <a:sym typeface="Cabin"/>
              </a:rPr>
              <a:t>actúa</a:t>
            </a:r>
            <a:r>
              <a:rPr lang="en" sz="1500">
                <a:latin typeface="Cabin"/>
                <a:ea typeface="Cabin"/>
                <a:cs typeface="Cabin"/>
                <a:sym typeface="Cabin"/>
              </a:rPr>
              <a:t> en la </a:t>
            </a:r>
            <a:r>
              <a:rPr lang="en" sz="1500">
                <a:latin typeface="Cabin"/>
                <a:ea typeface="Cabin"/>
                <a:cs typeface="Cabin"/>
                <a:sym typeface="Cabin"/>
              </a:rPr>
              <a:t>función</a:t>
            </a:r>
            <a:r>
              <a:rPr lang="en" sz="1500">
                <a:latin typeface="Cabin"/>
                <a:ea typeface="Cabin"/>
                <a:cs typeface="Cabin"/>
                <a:sym typeface="Cabin"/>
              </a:rPr>
              <a:t> de coste.</a:t>
            </a:r>
            <a:endParaRPr sz="1500">
              <a:latin typeface="Cabin"/>
              <a:ea typeface="Cabin"/>
              <a:cs typeface="Cabin"/>
              <a:sym typeface="Cabin"/>
            </a:endParaRPr>
          </a:p>
          <a:p>
            <a:pPr indent="-323850" lvl="0" marL="457200" rtl="0" algn="l">
              <a:spcBef>
                <a:spcPts val="0"/>
              </a:spcBef>
              <a:spcAft>
                <a:spcPts val="0"/>
              </a:spcAft>
              <a:buClr>
                <a:srgbClr val="8C353C"/>
              </a:buClr>
              <a:buSzPts val="1500"/>
              <a:buFont typeface="Cabin"/>
              <a:buChar char="●"/>
            </a:pPr>
            <a:r>
              <a:rPr b="1" lang="en" sz="1500">
                <a:latin typeface="Cabin"/>
                <a:ea typeface="Cabin"/>
                <a:cs typeface="Cabin"/>
                <a:sym typeface="Cabin"/>
              </a:rPr>
              <a:t>Buenos resultados con su aplicación</a:t>
            </a:r>
            <a:endParaRPr b="1" sz="1500">
              <a:latin typeface="Cabin"/>
              <a:ea typeface="Cabin"/>
              <a:cs typeface="Cabin"/>
              <a:sym typeface="Cabin"/>
            </a:endParaRPr>
          </a:p>
        </p:txBody>
      </p:sp>
      <p:sp>
        <p:nvSpPr>
          <p:cNvPr id="319" name="Google Shape;319;p46"/>
          <p:cNvSpPr txBox="1"/>
          <p:nvPr/>
        </p:nvSpPr>
        <p:spPr>
          <a:xfrm>
            <a:off x="5480275" y="3076900"/>
            <a:ext cx="3169500" cy="1800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8C353C"/>
                </a:solidFill>
                <a:latin typeface="Cabin"/>
                <a:ea typeface="Cabin"/>
                <a:cs typeface="Cabin"/>
                <a:sym typeface="Cabin"/>
              </a:rPr>
              <a:t>Épocas</a:t>
            </a:r>
            <a:endParaRPr b="1" sz="1600">
              <a:solidFill>
                <a:srgbClr val="8C353C"/>
              </a:solidFill>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a:p>
            <a:pPr indent="-323850" lvl="0" marL="457200" rtl="0" algn="l">
              <a:spcBef>
                <a:spcPts val="0"/>
              </a:spcBef>
              <a:spcAft>
                <a:spcPts val="0"/>
              </a:spcAft>
              <a:buClr>
                <a:srgbClr val="8C353C"/>
              </a:buClr>
              <a:buSzPts val="1500"/>
              <a:buFont typeface="Cabin"/>
              <a:buChar char="●"/>
            </a:pPr>
            <a:r>
              <a:rPr lang="en" sz="1500">
                <a:latin typeface="Cabin"/>
                <a:ea typeface="Cabin"/>
                <a:cs typeface="Cabin"/>
                <a:sym typeface="Cabin"/>
              </a:rPr>
              <a:t>Pruebas con distintos valores para observar la influencia de este </a:t>
            </a:r>
            <a:r>
              <a:rPr lang="en" sz="1500">
                <a:latin typeface="Cabin"/>
                <a:ea typeface="Cabin"/>
                <a:cs typeface="Cabin"/>
                <a:sym typeface="Cabin"/>
              </a:rPr>
              <a:t>parámetro</a:t>
            </a:r>
            <a:r>
              <a:rPr lang="en" sz="1500">
                <a:latin typeface="Cabin"/>
                <a:ea typeface="Cabin"/>
                <a:cs typeface="Cabin"/>
                <a:sym typeface="Cabin"/>
              </a:rPr>
              <a:t> en la red y </a:t>
            </a:r>
            <a:r>
              <a:rPr lang="en" sz="1500">
                <a:latin typeface="Cabin"/>
                <a:ea typeface="Cabin"/>
                <a:cs typeface="Cabin"/>
                <a:sym typeface="Cabin"/>
              </a:rPr>
              <a:t>también</a:t>
            </a:r>
            <a:r>
              <a:rPr lang="en" sz="1500">
                <a:latin typeface="Cabin"/>
                <a:ea typeface="Cabin"/>
                <a:cs typeface="Cabin"/>
                <a:sym typeface="Cabin"/>
              </a:rPr>
              <a:t> en </a:t>
            </a:r>
            <a:r>
              <a:rPr lang="en" sz="1500">
                <a:latin typeface="Cabin"/>
                <a:ea typeface="Cabin"/>
                <a:cs typeface="Cabin"/>
                <a:sym typeface="Cabin"/>
              </a:rPr>
              <a:t>función</a:t>
            </a:r>
            <a:r>
              <a:rPr lang="en" sz="1500">
                <a:latin typeface="Cabin"/>
                <a:ea typeface="Cabin"/>
                <a:cs typeface="Cabin"/>
                <a:sym typeface="Cabin"/>
              </a:rPr>
              <a:t> del valor de learning rate</a:t>
            </a:r>
            <a:endParaRPr sz="1500">
              <a:latin typeface="Cabin"/>
              <a:ea typeface="Cabin"/>
              <a:cs typeface="Cabin"/>
              <a:sym typeface="Cabin"/>
            </a:endParaRPr>
          </a:p>
        </p:txBody>
      </p:sp>
      <p:sp>
        <p:nvSpPr>
          <p:cNvPr id="320" name="Google Shape;320;p46"/>
          <p:cNvSpPr txBox="1"/>
          <p:nvPr/>
        </p:nvSpPr>
        <p:spPr>
          <a:xfrm>
            <a:off x="912950" y="819700"/>
            <a:ext cx="2363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8C353C"/>
                </a:solidFill>
                <a:latin typeface="Cabin"/>
                <a:ea typeface="Cabin"/>
                <a:cs typeface="Cabin"/>
                <a:sym typeface="Cabin"/>
              </a:rPr>
              <a:t>Overfitting</a:t>
            </a:r>
            <a:endParaRPr b="1" sz="1600">
              <a:solidFill>
                <a:srgbClr val="8C353C"/>
              </a:solidFill>
              <a:latin typeface="Cabin"/>
              <a:ea typeface="Cabin"/>
              <a:cs typeface="Cabin"/>
              <a:sym typeface="Cabin"/>
            </a:endParaRPr>
          </a:p>
        </p:txBody>
      </p:sp>
      <p:sp>
        <p:nvSpPr>
          <p:cNvPr id="321" name="Google Shape;321;p46"/>
          <p:cNvSpPr txBox="1"/>
          <p:nvPr/>
        </p:nvSpPr>
        <p:spPr>
          <a:xfrm>
            <a:off x="282025" y="1303250"/>
            <a:ext cx="19203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bin"/>
                <a:ea typeface="Cabin"/>
                <a:cs typeface="Cabin"/>
                <a:sym typeface="Cabin"/>
              </a:rPr>
              <a:t>Causas</a:t>
            </a:r>
            <a:endParaRPr sz="1500">
              <a:latin typeface="Cabin"/>
              <a:ea typeface="Cabin"/>
              <a:cs typeface="Cabin"/>
              <a:sym typeface="Cabin"/>
            </a:endParaRPr>
          </a:p>
          <a:p>
            <a:pPr indent="0" lvl="0" marL="0" rtl="0" algn="ctr">
              <a:spcBef>
                <a:spcPts val="0"/>
              </a:spcBef>
              <a:spcAft>
                <a:spcPts val="0"/>
              </a:spcAft>
              <a:buNone/>
            </a:pPr>
            <a:r>
              <a:t/>
            </a:r>
            <a:endParaRPr sz="1500">
              <a:latin typeface="Cabin"/>
              <a:ea typeface="Cabin"/>
              <a:cs typeface="Cabin"/>
              <a:sym typeface="Cabin"/>
            </a:endParaRPr>
          </a:p>
          <a:p>
            <a:pPr indent="-323850" lvl="0" marL="457200" rtl="0" algn="l">
              <a:spcBef>
                <a:spcPts val="0"/>
              </a:spcBef>
              <a:spcAft>
                <a:spcPts val="0"/>
              </a:spcAft>
              <a:buClr>
                <a:srgbClr val="8C353C"/>
              </a:buClr>
              <a:buSzPts val="1500"/>
              <a:buFont typeface="Cabin"/>
              <a:buChar char="●"/>
            </a:pPr>
            <a:r>
              <a:rPr lang="en" sz="1500">
                <a:solidFill>
                  <a:schemeClr val="dk1"/>
                </a:solidFill>
                <a:latin typeface="Cabin"/>
                <a:ea typeface="Cabin"/>
                <a:cs typeface="Cabin"/>
                <a:sym typeface="Cabin"/>
              </a:rPr>
              <a:t>Pocos datos de entrenamiento</a:t>
            </a:r>
            <a:endParaRPr sz="1500">
              <a:solidFill>
                <a:schemeClr val="dk1"/>
              </a:solidFill>
              <a:latin typeface="Cabin"/>
              <a:ea typeface="Cabin"/>
              <a:cs typeface="Cabin"/>
              <a:sym typeface="Cabin"/>
            </a:endParaRPr>
          </a:p>
          <a:p>
            <a:pPr indent="-323850" lvl="0" marL="457200" rtl="0" algn="l">
              <a:spcBef>
                <a:spcPts val="0"/>
              </a:spcBef>
              <a:spcAft>
                <a:spcPts val="0"/>
              </a:spcAft>
              <a:buClr>
                <a:srgbClr val="8C353C"/>
              </a:buClr>
              <a:buSzPts val="1500"/>
              <a:buFont typeface="Cabin"/>
              <a:buChar char="●"/>
            </a:pPr>
            <a:r>
              <a:rPr lang="en" sz="1500">
                <a:solidFill>
                  <a:schemeClr val="dk1"/>
                </a:solidFill>
                <a:latin typeface="Cabin"/>
                <a:ea typeface="Cabin"/>
                <a:cs typeface="Cabin"/>
                <a:sym typeface="Cabin"/>
              </a:rPr>
              <a:t>Modelo muy complejo</a:t>
            </a:r>
            <a:endParaRPr sz="1500">
              <a:latin typeface="Cabin"/>
              <a:ea typeface="Cabin"/>
              <a:cs typeface="Cabin"/>
              <a:sym typeface="Cabin"/>
            </a:endParaRPr>
          </a:p>
        </p:txBody>
      </p:sp>
      <p:sp>
        <p:nvSpPr>
          <p:cNvPr id="322" name="Google Shape;322;p46"/>
          <p:cNvSpPr txBox="1"/>
          <p:nvPr/>
        </p:nvSpPr>
        <p:spPr>
          <a:xfrm>
            <a:off x="2398825" y="1250800"/>
            <a:ext cx="2913000" cy="180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Cabin"/>
                <a:ea typeface="Cabin"/>
                <a:cs typeface="Cabin"/>
                <a:sym typeface="Cabin"/>
              </a:rPr>
              <a:t>Soluciones</a:t>
            </a:r>
            <a:endParaRPr sz="1500">
              <a:latin typeface="Cabin"/>
              <a:ea typeface="Cabin"/>
              <a:cs typeface="Cabin"/>
              <a:sym typeface="Cabin"/>
            </a:endParaRPr>
          </a:p>
          <a:p>
            <a:pPr indent="0" lvl="0" marL="0" rtl="0" algn="l">
              <a:spcBef>
                <a:spcPts val="0"/>
              </a:spcBef>
              <a:spcAft>
                <a:spcPts val="0"/>
              </a:spcAft>
              <a:buNone/>
            </a:pPr>
            <a:r>
              <a:t/>
            </a:r>
            <a:endParaRPr sz="1500">
              <a:latin typeface="Cabin"/>
              <a:ea typeface="Cabin"/>
              <a:cs typeface="Cabin"/>
              <a:sym typeface="Cabin"/>
            </a:endParaRPr>
          </a:p>
          <a:p>
            <a:pPr indent="-323850" lvl="0" marL="457200" rtl="0" algn="l">
              <a:spcBef>
                <a:spcPts val="0"/>
              </a:spcBef>
              <a:spcAft>
                <a:spcPts val="0"/>
              </a:spcAft>
              <a:buClr>
                <a:srgbClr val="8C353C"/>
              </a:buClr>
              <a:buSzPts val="1500"/>
              <a:buFont typeface="Cabin"/>
              <a:buChar char="●"/>
            </a:pPr>
            <a:r>
              <a:rPr lang="en" sz="1500">
                <a:solidFill>
                  <a:schemeClr val="dk1"/>
                </a:solidFill>
                <a:latin typeface="Cabin"/>
                <a:ea typeface="Cabin"/>
                <a:cs typeface="Cabin"/>
                <a:sym typeface="Cabin"/>
              </a:rPr>
              <a:t>Aumentar cantidad de datos. </a:t>
            </a:r>
            <a:r>
              <a:rPr b="1" lang="en" sz="1500">
                <a:solidFill>
                  <a:schemeClr val="dk1"/>
                </a:solidFill>
                <a:latin typeface="Cabin"/>
                <a:ea typeface="Cabin"/>
                <a:cs typeface="Cabin"/>
                <a:sym typeface="Cabin"/>
              </a:rPr>
              <a:t>Buen resultado</a:t>
            </a:r>
            <a:endParaRPr b="1" sz="1500">
              <a:solidFill>
                <a:schemeClr val="dk1"/>
              </a:solidFill>
              <a:latin typeface="Cabin"/>
              <a:ea typeface="Cabin"/>
              <a:cs typeface="Cabin"/>
              <a:sym typeface="Cabin"/>
            </a:endParaRPr>
          </a:p>
          <a:p>
            <a:pPr indent="-323850" lvl="0" marL="457200" rtl="0" algn="l">
              <a:spcBef>
                <a:spcPts val="0"/>
              </a:spcBef>
              <a:spcAft>
                <a:spcPts val="0"/>
              </a:spcAft>
              <a:buClr>
                <a:srgbClr val="8C353C"/>
              </a:buClr>
              <a:buSzPts val="1500"/>
              <a:buFont typeface="Cabin"/>
              <a:buChar char="●"/>
            </a:pPr>
            <a:r>
              <a:rPr lang="en" sz="1500">
                <a:solidFill>
                  <a:schemeClr val="dk1"/>
                </a:solidFill>
                <a:latin typeface="Cabin"/>
                <a:ea typeface="Cabin"/>
                <a:cs typeface="Cabin"/>
                <a:sym typeface="Cabin"/>
              </a:rPr>
              <a:t>Reducir número de neuronas. </a:t>
            </a:r>
            <a:r>
              <a:rPr b="1" lang="en" sz="1500">
                <a:solidFill>
                  <a:schemeClr val="dk1"/>
                </a:solidFill>
                <a:latin typeface="Cabin"/>
                <a:ea typeface="Cabin"/>
                <a:cs typeface="Cabin"/>
                <a:sym typeface="Cabin"/>
              </a:rPr>
              <a:t>Buen resultado</a:t>
            </a:r>
            <a:endParaRPr b="1" sz="1500">
              <a:solidFill>
                <a:schemeClr val="dk1"/>
              </a:solidFill>
              <a:latin typeface="Cabin"/>
              <a:ea typeface="Cabin"/>
              <a:cs typeface="Cabin"/>
              <a:sym typeface="Cabin"/>
            </a:endParaRPr>
          </a:p>
          <a:p>
            <a:pPr indent="-323850" lvl="0" marL="457200" rtl="0" algn="l">
              <a:spcBef>
                <a:spcPts val="0"/>
              </a:spcBef>
              <a:spcAft>
                <a:spcPts val="0"/>
              </a:spcAft>
              <a:buClr>
                <a:srgbClr val="8C353C"/>
              </a:buClr>
              <a:buSzPts val="1500"/>
              <a:buFont typeface="Cabin"/>
              <a:buChar char="●"/>
            </a:pPr>
            <a:r>
              <a:rPr lang="en" sz="1500">
                <a:solidFill>
                  <a:schemeClr val="dk1"/>
                </a:solidFill>
                <a:latin typeface="Cabin"/>
                <a:ea typeface="Cabin"/>
                <a:cs typeface="Cabin"/>
                <a:sym typeface="Cabin"/>
              </a:rPr>
              <a:t>Aumentar dropout </a:t>
            </a:r>
            <a:r>
              <a:rPr b="1" lang="en" sz="1500">
                <a:solidFill>
                  <a:schemeClr val="dk1"/>
                </a:solidFill>
                <a:latin typeface="Cabin"/>
                <a:ea typeface="Cabin"/>
                <a:cs typeface="Cabin"/>
                <a:sym typeface="Cabin"/>
              </a:rPr>
              <a:t>X</a:t>
            </a:r>
            <a:endParaRPr b="1" sz="1500">
              <a:latin typeface="Cabin"/>
              <a:ea typeface="Cabin"/>
              <a:cs typeface="Cabin"/>
              <a:sym typeface="Cabin"/>
            </a:endParaRPr>
          </a:p>
        </p:txBody>
      </p:sp>
      <p:sp>
        <p:nvSpPr>
          <p:cNvPr id="323" name="Google Shape;323;p46"/>
          <p:cNvSpPr txBox="1"/>
          <p:nvPr/>
        </p:nvSpPr>
        <p:spPr>
          <a:xfrm>
            <a:off x="282025" y="3082625"/>
            <a:ext cx="3276900" cy="2247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rgbClr val="8C353C"/>
                </a:solidFill>
                <a:latin typeface="Cabin"/>
                <a:ea typeface="Cabin"/>
                <a:cs typeface="Cabin"/>
                <a:sym typeface="Cabin"/>
              </a:rPr>
              <a:t>Learning rate</a:t>
            </a:r>
            <a:endParaRPr b="1" sz="1600">
              <a:solidFill>
                <a:srgbClr val="8C353C"/>
              </a:solidFill>
              <a:latin typeface="Cabin"/>
              <a:ea typeface="Cabin"/>
              <a:cs typeface="Cabin"/>
              <a:sym typeface="Cabin"/>
            </a:endParaRPr>
          </a:p>
          <a:p>
            <a:pPr indent="0" lvl="0" marL="0" rtl="0" algn="l">
              <a:spcBef>
                <a:spcPts val="0"/>
              </a:spcBef>
              <a:spcAft>
                <a:spcPts val="0"/>
              </a:spcAft>
              <a:buNone/>
            </a:pPr>
            <a:r>
              <a:t/>
            </a:r>
            <a:endParaRPr>
              <a:solidFill>
                <a:schemeClr val="dk1"/>
              </a:solidFill>
              <a:latin typeface="Cabin"/>
              <a:ea typeface="Cabin"/>
              <a:cs typeface="Cabin"/>
              <a:sym typeface="Cabin"/>
            </a:endParaRPr>
          </a:p>
          <a:p>
            <a:pPr indent="-323850" lvl="0" marL="457200" rtl="0" algn="l">
              <a:spcBef>
                <a:spcPts val="0"/>
              </a:spcBef>
              <a:spcAft>
                <a:spcPts val="0"/>
              </a:spcAft>
              <a:buClr>
                <a:srgbClr val="8C353C"/>
              </a:buClr>
              <a:buSzPts val="1500"/>
              <a:buFont typeface="Cabin"/>
              <a:buChar char="●"/>
            </a:pPr>
            <a:r>
              <a:rPr lang="en" sz="1500">
                <a:solidFill>
                  <a:schemeClr val="dk1"/>
                </a:solidFill>
                <a:latin typeface="Cabin"/>
                <a:ea typeface="Cabin"/>
                <a:cs typeface="Cabin"/>
                <a:sym typeface="Cabin"/>
              </a:rPr>
              <a:t>En primera prueba, valor predeterminado generaba entrenamiento  de aumento abrupto</a:t>
            </a:r>
            <a:endParaRPr sz="1500">
              <a:solidFill>
                <a:schemeClr val="dk1"/>
              </a:solidFill>
              <a:latin typeface="Cabin"/>
              <a:ea typeface="Cabin"/>
              <a:cs typeface="Cabin"/>
              <a:sym typeface="Cabin"/>
            </a:endParaRPr>
          </a:p>
          <a:p>
            <a:pPr indent="-317500" lvl="0" marL="457200" rtl="0" algn="l">
              <a:spcBef>
                <a:spcPts val="0"/>
              </a:spcBef>
              <a:spcAft>
                <a:spcPts val="0"/>
              </a:spcAft>
              <a:buClr>
                <a:srgbClr val="8C353C"/>
              </a:buClr>
              <a:buSzPts val="1400"/>
              <a:buFont typeface="Cabin"/>
              <a:buChar char="●"/>
            </a:pPr>
            <a:r>
              <a:rPr lang="en" sz="1500">
                <a:solidFill>
                  <a:schemeClr val="dk1"/>
                </a:solidFill>
                <a:latin typeface="Cabin"/>
                <a:ea typeface="Cabin"/>
                <a:cs typeface="Cabin"/>
                <a:sym typeface="Cabin"/>
              </a:rPr>
              <a:t>Luego se disminuyó el valor para lograr estabilidad</a:t>
            </a:r>
            <a:br>
              <a:rPr lang="en">
                <a:solidFill>
                  <a:schemeClr val="dk1"/>
                </a:solidFill>
                <a:latin typeface="Cabin"/>
                <a:ea typeface="Cabin"/>
                <a:cs typeface="Cabin"/>
                <a:sym typeface="Cabin"/>
              </a:rPr>
            </a:br>
            <a:endParaRPr>
              <a:latin typeface="Cabin"/>
              <a:ea typeface="Cabin"/>
              <a:cs typeface="Cabin"/>
              <a:sym typeface="Cabin"/>
            </a:endParaRPr>
          </a:p>
        </p:txBody>
      </p:sp>
      <p:cxnSp>
        <p:nvCxnSpPr>
          <p:cNvPr id="324" name="Google Shape;324;p46"/>
          <p:cNvCxnSpPr/>
          <p:nvPr/>
        </p:nvCxnSpPr>
        <p:spPr>
          <a:xfrm flipH="1" rot="10800000">
            <a:off x="3704550" y="3765100"/>
            <a:ext cx="1439100" cy="15300"/>
          </a:xfrm>
          <a:prstGeom prst="straightConnector1">
            <a:avLst/>
          </a:prstGeom>
          <a:noFill/>
          <a:ln cap="flat" cmpd="sng" w="38100">
            <a:solidFill>
              <a:srgbClr val="666666"/>
            </a:solidFill>
            <a:prstDash val="solid"/>
            <a:round/>
            <a:headEnd len="med" w="med" type="none"/>
            <a:tailEnd len="med" w="med" type="triangle"/>
          </a:ln>
        </p:spPr>
      </p:cxnSp>
      <p:sp>
        <p:nvSpPr>
          <p:cNvPr id="325" name="Google Shape;325;p46"/>
          <p:cNvSpPr txBox="1"/>
          <p:nvPr>
            <p:ph idx="4294967295" type="title"/>
          </p:nvPr>
        </p:nvSpPr>
        <p:spPr>
          <a:xfrm>
            <a:off x="759925" y="229625"/>
            <a:ext cx="7777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RESULTADOS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7"/>
          <p:cNvSpPr txBox="1"/>
          <p:nvPr>
            <p:ph type="title"/>
          </p:nvPr>
        </p:nvSpPr>
        <p:spPr>
          <a:xfrm>
            <a:off x="1095350" y="642100"/>
            <a:ext cx="2667600" cy="185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Conclusiones</a:t>
            </a:r>
            <a:endParaRPr/>
          </a:p>
        </p:txBody>
      </p:sp>
      <p:sp>
        <p:nvSpPr>
          <p:cNvPr id="331" name="Google Shape;331;p47"/>
          <p:cNvSpPr txBox="1"/>
          <p:nvPr/>
        </p:nvSpPr>
        <p:spPr>
          <a:xfrm>
            <a:off x="1095350" y="2497300"/>
            <a:ext cx="2857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latin typeface="Cabin"/>
                <a:ea typeface="Cabin"/>
                <a:cs typeface="Cabin"/>
                <a:sym typeface="Cabin"/>
              </a:rPr>
              <a:t>Accuracy = 83%</a:t>
            </a:r>
            <a:endParaRPr sz="2400">
              <a:latin typeface="Cabin"/>
              <a:ea typeface="Cabin"/>
              <a:cs typeface="Cabin"/>
              <a:sym typeface="Cabin"/>
            </a:endParaRPr>
          </a:p>
          <a:p>
            <a:pPr indent="0" lvl="0" marL="0" rtl="0" algn="l">
              <a:spcBef>
                <a:spcPts val="0"/>
              </a:spcBef>
              <a:spcAft>
                <a:spcPts val="0"/>
              </a:spcAft>
              <a:buNone/>
            </a:pPr>
            <a:r>
              <a:rPr lang="en" sz="2400">
                <a:latin typeface="Cabin"/>
                <a:ea typeface="Cabin"/>
                <a:cs typeface="Cabin"/>
                <a:sym typeface="Cabin"/>
              </a:rPr>
              <a:t>Loss = 45%</a:t>
            </a:r>
            <a:endParaRPr sz="2400">
              <a:latin typeface="Cabin"/>
              <a:ea typeface="Cabin"/>
              <a:cs typeface="Cabin"/>
              <a:sym typeface="Cabin"/>
            </a:endParaRPr>
          </a:p>
        </p:txBody>
      </p:sp>
      <p:sp>
        <p:nvSpPr>
          <p:cNvPr id="332" name="Google Shape;332;p47"/>
          <p:cNvSpPr txBox="1"/>
          <p:nvPr/>
        </p:nvSpPr>
        <p:spPr>
          <a:xfrm>
            <a:off x="4770375" y="336775"/>
            <a:ext cx="3921300" cy="431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700">
              <a:latin typeface="Cabin"/>
              <a:ea typeface="Cabin"/>
              <a:cs typeface="Cabin"/>
              <a:sym typeface="Cabin"/>
            </a:endParaRPr>
          </a:p>
          <a:p>
            <a:pPr indent="-336550" lvl="0" marL="457200" rtl="0" algn="l">
              <a:lnSpc>
                <a:spcPct val="115000"/>
              </a:lnSpc>
              <a:spcBef>
                <a:spcPts val="0"/>
              </a:spcBef>
              <a:spcAft>
                <a:spcPts val="0"/>
              </a:spcAft>
              <a:buSzPts val="1700"/>
              <a:buFont typeface="Cabin"/>
              <a:buChar char="●"/>
            </a:pPr>
            <a:r>
              <a:rPr lang="en" sz="1700">
                <a:latin typeface="Cabin"/>
                <a:ea typeface="Cabin"/>
                <a:cs typeface="Cabin"/>
                <a:sym typeface="Cabin"/>
              </a:rPr>
              <a:t>La </a:t>
            </a:r>
            <a:r>
              <a:rPr lang="en" sz="1700">
                <a:latin typeface="Cabin"/>
                <a:ea typeface="Cabin"/>
                <a:cs typeface="Cabin"/>
                <a:sym typeface="Cabin"/>
              </a:rPr>
              <a:t>precisión</a:t>
            </a:r>
            <a:r>
              <a:rPr lang="en" sz="1700">
                <a:latin typeface="Cabin"/>
                <a:ea typeface="Cabin"/>
                <a:cs typeface="Cabin"/>
                <a:sym typeface="Cabin"/>
              </a:rPr>
              <a:t> (Accuracy) y el desempeño de la red  podría mejorar  en el caso de usar un lote de imágenes mayor. </a:t>
            </a:r>
            <a:endParaRPr sz="1700">
              <a:latin typeface="Cabin"/>
              <a:ea typeface="Cabin"/>
              <a:cs typeface="Cabin"/>
              <a:sym typeface="Cabin"/>
            </a:endParaRPr>
          </a:p>
          <a:p>
            <a:pPr indent="-336550" lvl="0" marL="457200" rtl="0" algn="l">
              <a:lnSpc>
                <a:spcPct val="115000"/>
              </a:lnSpc>
              <a:spcBef>
                <a:spcPts val="0"/>
              </a:spcBef>
              <a:spcAft>
                <a:spcPts val="0"/>
              </a:spcAft>
              <a:buClr>
                <a:schemeClr val="dk1"/>
              </a:buClr>
              <a:buSzPts val="1700"/>
              <a:buFont typeface="Cabin"/>
              <a:buChar char="●"/>
            </a:pPr>
            <a:r>
              <a:rPr lang="en" sz="1700">
                <a:solidFill>
                  <a:schemeClr val="dk1"/>
                </a:solidFill>
                <a:latin typeface="Cabin"/>
                <a:ea typeface="Cabin"/>
                <a:cs typeface="Cabin"/>
                <a:sym typeface="Cabin"/>
              </a:rPr>
              <a:t>La curva de Loss tiene un buen comportamiento </a:t>
            </a:r>
            <a:r>
              <a:rPr lang="en" sz="1700">
                <a:solidFill>
                  <a:schemeClr val="dk1"/>
                </a:solidFill>
                <a:latin typeface="Cabin"/>
                <a:ea typeface="Cabin"/>
                <a:cs typeface="Cabin"/>
                <a:sym typeface="Cabin"/>
              </a:rPr>
              <a:t>descendente</a:t>
            </a:r>
            <a:r>
              <a:rPr lang="en" sz="1700">
                <a:solidFill>
                  <a:schemeClr val="dk1"/>
                </a:solidFill>
                <a:latin typeface="Cabin"/>
                <a:ea typeface="Cabin"/>
                <a:cs typeface="Cabin"/>
                <a:sym typeface="Cabin"/>
              </a:rPr>
              <a:t> gracias a la reducción de overfitting</a:t>
            </a:r>
            <a:endParaRPr sz="1700">
              <a:solidFill>
                <a:schemeClr val="dk1"/>
              </a:solidFill>
              <a:latin typeface="Cabin"/>
              <a:ea typeface="Cabin"/>
              <a:cs typeface="Cabin"/>
              <a:sym typeface="Cabin"/>
            </a:endParaRPr>
          </a:p>
          <a:p>
            <a:pPr indent="-336550" lvl="0" marL="457200" rtl="0" algn="l">
              <a:lnSpc>
                <a:spcPct val="115000"/>
              </a:lnSpc>
              <a:spcBef>
                <a:spcPts val="0"/>
              </a:spcBef>
              <a:spcAft>
                <a:spcPts val="0"/>
              </a:spcAft>
              <a:buClr>
                <a:schemeClr val="dk1"/>
              </a:buClr>
              <a:buSzPts val="1700"/>
              <a:buFont typeface="Cabin"/>
              <a:buChar char="●"/>
            </a:pPr>
            <a:r>
              <a:rPr lang="en" sz="1700">
                <a:solidFill>
                  <a:schemeClr val="dk1"/>
                </a:solidFill>
                <a:latin typeface="Cabin"/>
                <a:ea typeface="Cabin"/>
                <a:cs typeface="Cabin"/>
                <a:sym typeface="Cabin"/>
              </a:rPr>
              <a:t>Se estima que el entrenamiento puede estar afectado al tamaño de recorte usado, y los tamaños de rois obtenidos especialmente en la Capa fina.</a:t>
            </a:r>
            <a:endParaRPr>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8"/>
          <p:cNvSpPr txBox="1"/>
          <p:nvPr/>
        </p:nvSpPr>
        <p:spPr>
          <a:xfrm>
            <a:off x="2509813" y="0"/>
            <a:ext cx="5898000" cy="240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200">
                <a:latin typeface="Cabin"/>
                <a:ea typeface="Cabin"/>
                <a:cs typeface="Cabin"/>
                <a:sym typeface="Cabin"/>
              </a:rPr>
              <a:t>MUCHAS GRACIAS!</a:t>
            </a:r>
            <a:endParaRPr sz="7200">
              <a:latin typeface="Cabin"/>
              <a:ea typeface="Cabin"/>
              <a:cs typeface="Cabin"/>
              <a:sym typeface="Cabin"/>
            </a:endParaRPr>
          </a:p>
        </p:txBody>
      </p:sp>
      <p:pic>
        <p:nvPicPr>
          <p:cNvPr id="338" name="Google Shape;338;p48"/>
          <p:cNvPicPr preferRelativeResize="0"/>
          <p:nvPr/>
        </p:nvPicPr>
        <p:blipFill>
          <a:blip r:embed="rId3">
            <a:alphaModFix/>
          </a:blip>
          <a:stretch>
            <a:fillRect/>
          </a:stretch>
        </p:blipFill>
        <p:spPr>
          <a:xfrm>
            <a:off x="2080213" y="2620375"/>
            <a:ext cx="5267325" cy="238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1000"/>
                                        <p:tgtEl>
                                          <p:spTgt spid="337"/>
                                        </p:tgtEl>
                                        <p:attrNameLst>
                                          <p:attrName>ppt_w</p:attrName>
                                        </p:attrNameLst>
                                      </p:cBhvr>
                                      <p:tavLst>
                                        <p:tav fmla="" tm="0">
                                          <p:val>
                                            <p:strVal val="0"/>
                                          </p:val>
                                        </p:tav>
                                        <p:tav fmla="" tm="100000">
                                          <p:val>
                                            <p:strVal val="#ppt_w"/>
                                          </p:val>
                                        </p:tav>
                                      </p:tavLst>
                                    </p:anim>
                                    <p:anim calcmode="lin" valueType="num">
                                      <p:cBhvr additive="base">
                                        <p:cTn dur="1000"/>
                                        <p:tgtEl>
                                          <p:spTgt spid="33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idx="1" type="body"/>
          </p:nvPr>
        </p:nvSpPr>
        <p:spPr>
          <a:xfrm>
            <a:off x="954575" y="1152475"/>
            <a:ext cx="5903400" cy="3416400"/>
          </a:xfrm>
          <a:prstGeom prst="rect">
            <a:avLst/>
          </a:prstGeom>
        </p:spPr>
        <p:txBody>
          <a:bodyPr anchorCtr="0" anchor="t" bIns="91425" lIns="91425" spcFirstLastPara="1" rIns="91425" wrap="square" tIns="91425">
            <a:noAutofit/>
          </a:bodyPr>
          <a:lstStyle/>
          <a:p>
            <a:pPr indent="-387350" lvl="0" marL="457200" rtl="0" algn="l">
              <a:lnSpc>
                <a:spcPct val="150000"/>
              </a:lnSpc>
              <a:spcBef>
                <a:spcPts val="0"/>
              </a:spcBef>
              <a:spcAft>
                <a:spcPts val="0"/>
              </a:spcAft>
              <a:buSzPts val="2500"/>
              <a:buChar char="➔"/>
            </a:pPr>
            <a:r>
              <a:rPr lang="en" sz="2500"/>
              <a:t>Introducción</a:t>
            </a:r>
            <a:endParaRPr sz="2500"/>
          </a:p>
          <a:p>
            <a:pPr indent="-387350" lvl="0" marL="457200" rtl="0" algn="l">
              <a:lnSpc>
                <a:spcPct val="150000"/>
              </a:lnSpc>
              <a:spcBef>
                <a:spcPts val="0"/>
              </a:spcBef>
              <a:spcAft>
                <a:spcPts val="0"/>
              </a:spcAft>
              <a:buSzPts val="2500"/>
              <a:buChar char="➔"/>
            </a:pPr>
            <a:r>
              <a:rPr lang="en" sz="2500"/>
              <a:t>Armado de Base de datos </a:t>
            </a:r>
            <a:endParaRPr sz="2500"/>
          </a:p>
          <a:p>
            <a:pPr indent="-387350" lvl="0" marL="457200" rtl="0" algn="l">
              <a:lnSpc>
                <a:spcPct val="150000"/>
              </a:lnSpc>
              <a:spcBef>
                <a:spcPts val="0"/>
              </a:spcBef>
              <a:spcAft>
                <a:spcPts val="0"/>
              </a:spcAft>
              <a:buSzPts val="2500"/>
              <a:buChar char="➔"/>
            </a:pPr>
            <a:r>
              <a:rPr lang="en" sz="2500"/>
              <a:t>Aumentación de datos</a:t>
            </a:r>
            <a:endParaRPr sz="2500"/>
          </a:p>
          <a:p>
            <a:pPr indent="-387350" lvl="0" marL="457200" rtl="0" algn="l">
              <a:lnSpc>
                <a:spcPct val="150000"/>
              </a:lnSpc>
              <a:spcBef>
                <a:spcPts val="0"/>
              </a:spcBef>
              <a:spcAft>
                <a:spcPts val="0"/>
              </a:spcAft>
              <a:buSzPts val="2500"/>
              <a:buChar char="➔"/>
            </a:pPr>
            <a:r>
              <a:rPr lang="en" sz="2500"/>
              <a:t>CNN</a:t>
            </a:r>
            <a:endParaRPr sz="2500"/>
          </a:p>
          <a:p>
            <a:pPr indent="-387350" lvl="0" marL="457200" rtl="0" algn="l">
              <a:lnSpc>
                <a:spcPct val="150000"/>
              </a:lnSpc>
              <a:spcBef>
                <a:spcPts val="0"/>
              </a:spcBef>
              <a:spcAft>
                <a:spcPts val="0"/>
              </a:spcAft>
              <a:buSzPts val="2500"/>
              <a:buChar char="➔"/>
            </a:pPr>
            <a:r>
              <a:rPr lang="en" sz="2500"/>
              <a:t>Resultados</a:t>
            </a:r>
            <a:endParaRPr sz="2500"/>
          </a:p>
          <a:p>
            <a:pPr indent="-387350" lvl="0" marL="457200" rtl="0" algn="l">
              <a:lnSpc>
                <a:spcPct val="150000"/>
              </a:lnSpc>
              <a:spcBef>
                <a:spcPts val="0"/>
              </a:spcBef>
              <a:spcAft>
                <a:spcPts val="0"/>
              </a:spcAft>
              <a:buSzPts val="2500"/>
              <a:buChar char="➔"/>
            </a:pPr>
            <a:r>
              <a:rPr lang="en" sz="2500"/>
              <a:t>Conclusiones.</a:t>
            </a:r>
            <a:endParaRPr sz="2500"/>
          </a:p>
        </p:txBody>
      </p:sp>
      <p:sp>
        <p:nvSpPr>
          <p:cNvPr id="233" name="Google Shape;233;p38"/>
          <p:cNvSpPr txBox="1"/>
          <p:nvPr>
            <p:ph type="title"/>
          </p:nvPr>
        </p:nvSpPr>
        <p:spPr>
          <a:xfrm>
            <a:off x="954575" y="448056"/>
            <a:ext cx="7284900" cy="6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CONTENIDO: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39"/>
          <p:cNvSpPr txBox="1"/>
          <p:nvPr>
            <p:ph type="title"/>
          </p:nvPr>
        </p:nvSpPr>
        <p:spPr>
          <a:xfrm>
            <a:off x="148825" y="230550"/>
            <a:ext cx="3208800" cy="58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INTRODUCCIÓN</a:t>
            </a:r>
            <a:endParaRPr/>
          </a:p>
        </p:txBody>
      </p:sp>
      <p:pic>
        <p:nvPicPr>
          <p:cNvPr id="239" name="Google Shape;239;p39"/>
          <p:cNvPicPr preferRelativeResize="0"/>
          <p:nvPr/>
        </p:nvPicPr>
        <p:blipFill rotWithShape="1">
          <a:blip r:embed="rId4">
            <a:alphaModFix/>
          </a:blip>
          <a:srcRect b="11707" l="-5585" r="0" t="0"/>
          <a:stretch/>
        </p:blipFill>
        <p:spPr>
          <a:xfrm>
            <a:off x="3742425" y="813149"/>
            <a:ext cx="5449375" cy="3608638"/>
          </a:xfrm>
          <a:prstGeom prst="rect">
            <a:avLst/>
          </a:prstGeom>
          <a:noFill/>
          <a:ln>
            <a:noFill/>
          </a:ln>
        </p:spPr>
      </p:pic>
      <p:sp>
        <p:nvSpPr>
          <p:cNvPr id="240" name="Google Shape;240;p39"/>
          <p:cNvSpPr txBox="1"/>
          <p:nvPr/>
        </p:nvSpPr>
        <p:spPr>
          <a:xfrm>
            <a:off x="928500" y="4097100"/>
            <a:ext cx="2039700" cy="754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700">
                <a:latin typeface="Cabin"/>
                <a:ea typeface="Cabin"/>
                <a:cs typeface="Cabin"/>
                <a:sym typeface="Cabin"/>
              </a:rPr>
              <a:t>CNN</a:t>
            </a:r>
            <a:endParaRPr b="1" sz="3700">
              <a:latin typeface="Cabin"/>
              <a:ea typeface="Cabin"/>
              <a:cs typeface="Cabin"/>
              <a:sym typeface="Cabin"/>
            </a:endParaRPr>
          </a:p>
        </p:txBody>
      </p:sp>
      <p:cxnSp>
        <p:nvCxnSpPr>
          <p:cNvPr id="241" name="Google Shape;241;p39"/>
          <p:cNvCxnSpPr>
            <a:endCxn id="240" idx="0"/>
          </p:cNvCxnSpPr>
          <p:nvPr/>
        </p:nvCxnSpPr>
        <p:spPr>
          <a:xfrm>
            <a:off x="1507650" y="3564900"/>
            <a:ext cx="440700" cy="532200"/>
          </a:xfrm>
          <a:prstGeom prst="straightConnector1">
            <a:avLst/>
          </a:prstGeom>
          <a:noFill/>
          <a:ln cap="flat" cmpd="sng" w="38100">
            <a:solidFill>
              <a:srgbClr val="000000"/>
            </a:solidFill>
            <a:prstDash val="solid"/>
            <a:round/>
            <a:headEnd len="med" w="med" type="none"/>
            <a:tailEnd len="med" w="med" type="triangle"/>
          </a:ln>
        </p:spPr>
      </p:cxnSp>
      <p:cxnSp>
        <p:nvCxnSpPr>
          <p:cNvPr id="242" name="Google Shape;242;p39"/>
          <p:cNvCxnSpPr/>
          <p:nvPr/>
        </p:nvCxnSpPr>
        <p:spPr>
          <a:xfrm flipH="1">
            <a:off x="2606125" y="3874775"/>
            <a:ext cx="1285800" cy="428700"/>
          </a:xfrm>
          <a:prstGeom prst="straightConnector1">
            <a:avLst/>
          </a:prstGeom>
          <a:noFill/>
          <a:ln cap="flat" cmpd="sng" w="38100">
            <a:solidFill>
              <a:srgbClr val="000000"/>
            </a:solidFill>
            <a:prstDash val="solid"/>
            <a:round/>
            <a:headEnd len="med" w="med" type="none"/>
            <a:tailEnd len="med" w="med" type="triangle"/>
          </a:ln>
        </p:spPr>
      </p:cxnSp>
      <p:sp>
        <p:nvSpPr>
          <p:cNvPr id="243" name="Google Shape;243;p39"/>
          <p:cNvSpPr/>
          <p:nvPr/>
        </p:nvSpPr>
        <p:spPr>
          <a:xfrm>
            <a:off x="6291600" y="2831975"/>
            <a:ext cx="1439100" cy="275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9"/>
          <p:cNvSpPr/>
          <p:nvPr/>
        </p:nvSpPr>
        <p:spPr>
          <a:xfrm>
            <a:off x="6291600" y="3564900"/>
            <a:ext cx="1439100" cy="2757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39"/>
          <p:cNvPicPr preferRelativeResize="0"/>
          <p:nvPr/>
        </p:nvPicPr>
        <p:blipFill rotWithShape="1">
          <a:blip r:embed="rId5">
            <a:alphaModFix/>
          </a:blip>
          <a:srcRect b="0" l="7947" r="14141" t="0"/>
          <a:stretch/>
        </p:blipFill>
        <p:spPr>
          <a:xfrm>
            <a:off x="425675" y="965550"/>
            <a:ext cx="3133500" cy="2262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40"/>
          <p:cNvSpPr txBox="1"/>
          <p:nvPr>
            <p:ph type="title"/>
          </p:nvPr>
        </p:nvSpPr>
        <p:spPr>
          <a:xfrm>
            <a:off x="368875" y="196725"/>
            <a:ext cx="7616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IMAGENES:</a:t>
            </a:r>
            <a:endParaRPr/>
          </a:p>
        </p:txBody>
      </p:sp>
      <p:pic>
        <p:nvPicPr>
          <p:cNvPr id="251" name="Google Shape;251;p40"/>
          <p:cNvPicPr preferRelativeResize="0"/>
          <p:nvPr/>
        </p:nvPicPr>
        <p:blipFill>
          <a:blip r:embed="rId4">
            <a:alphaModFix/>
          </a:blip>
          <a:stretch>
            <a:fillRect/>
          </a:stretch>
        </p:blipFill>
        <p:spPr>
          <a:xfrm>
            <a:off x="170150" y="904100"/>
            <a:ext cx="4069276" cy="4069276"/>
          </a:xfrm>
          <a:prstGeom prst="rect">
            <a:avLst/>
          </a:prstGeom>
          <a:noFill/>
          <a:ln cap="flat" cmpd="sng" w="28575">
            <a:solidFill>
              <a:srgbClr val="000000"/>
            </a:solidFill>
            <a:prstDash val="solid"/>
            <a:round/>
            <a:headEnd len="sm" w="sm" type="none"/>
            <a:tailEnd len="sm" w="sm" type="none"/>
          </a:ln>
        </p:spPr>
      </p:pic>
      <p:pic>
        <p:nvPicPr>
          <p:cNvPr id="252" name="Google Shape;252;p40"/>
          <p:cNvPicPr preferRelativeResize="0"/>
          <p:nvPr/>
        </p:nvPicPr>
        <p:blipFill>
          <a:blip r:embed="rId5">
            <a:alphaModFix/>
          </a:blip>
          <a:stretch>
            <a:fillRect/>
          </a:stretch>
        </p:blipFill>
        <p:spPr>
          <a:xfrm>
            <a:off x="1713676" y="904100"/>
            <a:ext cx="4069276" cy="4069276"/>
          </a:xfrm>
          <a:prstGeom prst="rect">
            <a:avLst/>
          </a:prstGeom>
          <a:noFill/>
          <a:ln cap="flat" cmpd="sng" w="28575">
            <a:solidFill>
              <a:srgbClr val="000000"/>
            </a:solidFill>
            <a:prstDash val="solid"/>
            <a:round/>
            <a:headEnd len="sm" w="sm" type="none"/>
            <a:tailEnd len="sm" w="sm" type="none"/>
          </a:ln>
        </p:spPr>
      </p:pic>
      <p:pic>
        <p:nvPicPr>
          <p:cNvPr id="253" name="Google Shape;253;p40"/>
          <p:cNvPicPr preferRelativeResize="0"/>
          <p:nvPr/>
        </p:nvPicPr>
        <p:blipFill>
          <a:blip r:embed="rId6">
            <a:alphaModFix/>
          </a:blip>
          <a:stretch>
            <a:fillRect/>
          </a:stretch>
        </p:blipFill>
        <p:spPr>
          <a:xfrm>
            <a:off x="3238050" y="904100"/>
            <a:ext cx="4069276" cy="4069276"/>
          </a:xfrm>
          <a:prstGeom prst="rect">
            <a:avLst/>
          </a:prstGeom>
          <a:noFill/>
          <a:ln cap="flat" cmpd="sng" w="28575">
            <a:solidFill>
              <a:srgbClr val="000000"/>
            </a:solidFill>
            <a:prstDash val="solid"/>
            <a:round/>
            <a:headEnd len="sm" w="sm" type="none"/>
            <a:tailEnd len="sm" w="sm" type="none"/>
          </a:ln>
        </p:spPr>
      </p:pic>
      <p:pic>
        <p:nvPicPr>
          <p:cNvPr id="254" name="Google Shape;254;p40"/>
          <p:cNvPicPr preferRelativeResize="0"/>
          <p:nvPr/>
        </p:nvPicPr>
        <p:blipFill>
          <a:blip r:embed="rId7">
            <a:alphaModFix/>
          </a:blip>
          <a:stretch>
            <a:fillRect/>
          </a:stretch>
        </p:blipFill>
        <p:spPr>
          <a:xfrm>
            <a:off x="4940049" y="921825"/>
            <a:ext cx="4051551" cy="4051551"/>
          </a:xfrm>
          <a:prstGeom prst="rect">
            <a:avLst/>
          </a:prstGeom>
          <a:noFill/>
          <a:ln cap="flat" cmpd="sng" w="28575">
            <a:solidFill>
              <a:srgbClr val="000000"/>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1"/>
          <p:cNvSpPr txBox="1"/>
          <p:nvPr>
            <p:ph type="title"/>
          </p:nvPr>
        </p:nvSpPr>
        <p:spPr>
          <a:xfrm>
            <a:off x="0" y="151750"/>
            <a:ext cx="2674500" cy="57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BASE DE DATOS</a:t>
            </a:r>
            <a:endParaRPr sz="2800"/>
          </a:p>
        </p:txBody>
      </p:sp>
      <p:sp>
        <p:nvSpPr>
          <p:cNvPr id="260" name="Google Shape;260;p41"/>
          <p:cNvSpPr txBox="1"/>
          <p:nvPr/>
        </p:nvSpPr>
        <p:spPr>
          <a:xfrm>
            <a:off x="-42900" y="657425"/>
            <a:ext cx="2760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Cabin"/>
                <a:ea typeface="Cabin"/>
                <a:cs typeface="Cabin"/>
                <a:sym typeface="Cabin"/>
              </a:rPr>
              <a:t>1- Selección de ROS de cada imagen, en cada </a:t>
            </a:r>
            <a:endParaRPr sz="1800">
              <a:latin typeface="Cabin"/>
              <a:ea typeface="Cabin"/>
              <a:cs typeface="Cabin"/>
              <a:sym typeface="Cabin"/>
            </a:endParaRPr>
          </a:p>
          <a:p>
            <a:pPr indent="0" lvl="0" marL="0" rtl="0" algn="l">
              <a:spcBef>
                <a:spcPts val="0"/>
              </a:spcBef>
              <a:spcAft>
                <a:spcPts val="0"/>
              </a:spcAft>
              <a:buNone/>
            </a:pPr>
            <a:r>
              <a:rPr lang="en" sz="1800">
                <a:latin typeface="Cabin"/>
                <a:ea typeface="Cabin"/>
                <a:cs typeface="Cabin"/>
                <a:sym typeface="Cabin"/>
              </a:rPr>
              <a:t>capa Gruesa y Fina.</a:t>
            </a:r>
            <a:endParaRPr sz="1800">
              <a:latin typeface="Cabin"/>
              <a:ea typeface="Cabin"/>
              <a:cs typeface="Cabin"/>
              <a:sym typeface="Cabin"/>
            </a:endParaRPr>
          </a:p>
          <a:p>
            <a:pPr indent="0" lvl="0" marL="0" rtl="0" algn="l">
              <a:spcBef>
                <a:spcPts val="0"/>
              </a:spcBef>
              <a:spcAft>
                <a:spcPts val="0"/>
              </a:spcAft>
              <a:buNone/>
            </a:pPr>
            <a:r>
              <a:t/>
            </a:r>
            <a:endParaRPr sz="1800">
              <a:latin typeface="Cabin"/>
              <a:ea typeface="Cabin"/>
              <a:cs typeface="Cabin"/>
              <a:sym typeface="Cabin"/>
            </a:endParaRPr>
          </a:p>
        </p:txBody>
      </p:sp>
      <p:pic>
        <p:nvPicPr>
          <p:cNvPr id="261" name="Google Shape;261;p41"/>
          <p:cNvPicPr preferRelativeResize="0"/>
          <p:nvPr/>
        </p:nvPicPr>
        <p:blipFill>
          <a:blip r:embed="rId3">
            <a:alphaModFix/>
          </a:blip>
          <a:stretch>
            <a:fillRect/>
          </a:stretch>
        </p:blipFill>
        <p:spPr>
          <a:xfrm>
            <a:off x="2674500" y="436500"/>
            <a:ext cx="6426599" cy="4561624"/>
          </a:xfrm>
          <a:prstGeom prst="rect">
            <a:avLst/>
          </a:prstGeom>
          <a:noFill/>
          <a:ln>
            <a:noFill/>
          </a:ln>
        </p:spPr>
      </p:pic>
      <p:pic>
        <p:nvPicPr>
          <p:cNvPr id="262" name="Google Shape;262;p41"/>
          <p:cNvPicPr preferRelativeResize="0"/>
          <p:nvPr/>
        </p:nvPicPr>
        <p:blipFill rotWithShape="1">
          <a:blip r:embed="rId4">
            <a:alphaModFix/>
          </a:blip>
          <a:srcRect b="13335" l="12376" r="10557" t="24000"/>
          <a:stretch/>
        </p:blipFill>
        <p:spPr>
          <a:xfrm>
            <a:off x="2597700" y="931725"/>
            <a:ext cx="6580200" cy="3009914"/>
          </a:xfrm>
          <a:prstGeom prst="rect">
            <a:avLst/>
          </a:prstGeom>
          <a:noFill/>
          <a:ln>
            <a:noFill/>
          </a:ln>
        </p:spPr>
      </p:pic>
      <p:pic>
        <p:nvPicPr>
          <p:cNvPr id="263" name="Google Shape;263;p41"/>
          <p:cNvPicPr preferRelativeResize="0"/>
          <p:nvPr/>
        </p:nvPicPr>
        <p:blipFill>
          <a:blip r:embed="rId5">
            <a:alphaModFix/>
          </a:blip>
          <a:stretch>
            <a:fillRect/>
          </a:stretch>
        </p:blipFill>
        <p:spPr>
          <a:xfrm>
            <a:off x="2597700" y="71638"/>
            <a:ext cx="6336451" cy="3564251"/>
          </a:xfrm>
          <a:prstGeom prst="rect">
            <a:avLst/>
          </a:prstGeom>
          <a:noFill/>
          <a:ln>
            <a:noFill/>
          </a:ln>
        </p:spPr>
      </p:pic>
      <p:pic>
        <p:nvPicPr>
          <p:cNvPr id="264" name="Google Shape;264;p41"/>
          <p:cNvPicPr preferRelativeResize="0"/>
          <p:nvPr/>
        </p:nvPicPr>
        <p:blipFill>
          <a:blip r:embed="rId6">
            <a:alphaModFix/>
          </a:blip>
          <a:stretch>
            <a:fillRect/>
          </a:stretch>
        </p:blipFill>
        <p:spPr>
          <a:xfrm>
            <a:off x="2674500" y="1528541"/>
            <a:ext cx="6426600" cy="3614960"/>
          </a:xfrm>
          <a:prstGeom prst="rect">
            <a:avLst/>
          </a:prstGeom>
          <a:noFill/>
          <a:ln>
            <a:noFill/>
          </a:ln>
        </p:spPr>
      </p:pic>
      <p:pic>
        <p:nvPicPr>
          <p:cNvPr id="265" name="Google Shape;265;p41"/>
          <p:cNvPicPr preferRelativeResize="0"/>
          <p:nvPr/>
        </p:nvPicPr>
        <p:blipFill rotWithShape="1">
          <a:blip r:embed="rId7">
            <a:alphaModFix/>
          </a:blip>
          <a:srcRect b="15220" l="9812" r="58687" t="32111"/>
          <a:stretch/>
        </p:blipFill>
        <p:spPr>
          <a:xfrm>
            <a:off x="4114775" y="764275"/>
            <a:ext cx="3843744" cy="3614949"/>
          </a:xfrm>
          <a:prstGeom prst="rect">
            <a:avLst/>
          </a:prstGeom>
          <a:noFill/>
          <a:ln>
            <a:noFill/>
          </a:ln>
        </p:spPr>
      </p:pic>
      <p:sp>
        <p:nvSpPr>
          <p:cNvPr id="266" name="Google Shape;266;p41"/>
          <p:cNvSpPr txBox="1"/>
          <p:nvPr/>
        </p:nvSpPr>
        <p:spPr>
          <a:xfrm>
            <a:off x="38400" y="3147725"/>
            <a:ext cx="25977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bin"/>
                <a:ea typeface="Cabin"/>
                <a:cs typeface="Cabin"/>
                <a:sym typeface="Cabin"/>
              </a:rPr>
              <a:t>3. </a:t>
            </a:r>
            <a:r>
              <a:rPr lang="en" sz="1800">
                <a:solidFill>
                  <a:schemeClr val="dk1"/>
                </a:solidFill>
                <a:latin typeface="Cabin"/>
                <a:ea typeface="Cabin"/>
                <a:cs typeface="Cabin"/>
                <a:sym typeface="Cabin"/>
              </a:rPr>
              <a:t> Guardado en carpetas </a:t>
            </a:r>
            <a:endParaRPr sz="1800">
              <a:solidFill>
                <a:schemeClr val="dk1"/>
              </a:solidFill>
              <a:latin typeface="Cabin"/>
              <a:ea typeface="Cabin"/>
              <a:cs typeface="Cabin"/>
              <a:sym typeface="Cabin"/>
            </a:endParaRPr>
          </a:p>
          <a:p>
            <a:pPr indent="0" lvl="0" marL="0" rtl="0" algn="l">
              <a:spcBef>
                <a:spcPts val="0"/>
              </a:spcBef>
              <a:spcAft>
                <a:spcPts val="0"/>
              </a:spcAft>
              <a:buNone/>
            </a:pPr>
            <a:r>
              <a:rPr lang="en" sz="1800">
                <a:solidFill>
                  <a:schemeClr val="dk1"/>
                </a:solidFill>
                <a:latin typeface="Cabin"/>
                <a:ea typeface="Cabin"/>
                <a:cs typeface="Cabin"/>
                <a:sym typeface="Cabin"/>
              </a:rPr>
              <a:t>G y F.</a:t>
            </a:r>
            <a:endParaRPr sz="1800">
              <a:solidFill>
                <a:schemeClr val="dk1"/>
              </a:solidFill>
              <a:latin typeface="Cabin"/>
              <a:ea typeface="Cabin"/>
              <a:cs typeface="Cabin"/>
              <a:sym typeface="Cabin"/>
            </a:endParaRPr>
          </a:p>
          <a:p>
            <a:pPr indent="0" lvl="0" marL="457200" rtl="0" algn="l">
              <a:spcBef>
                <a:spcPts val="0"/>
              </a:spcBef>
              <a:spcAft>
                <a:spcPts val="0"/>
              </a:spcAft>
              <a:buNone/>
            </a:pPr>
            <a:r>
              <a:t/>
            </a:r>
            <a:endParaRPr sz="1800">
              <a:solidFill>
                <a:schemeClr val="dk1"/>
              </a:solidFill>
              <a:latin typeface="Cabin"/>
              <a:ea typeface="Cabin"/>
              <a:cs typeface="Cabin"/>
              <a:sym typeface="Cabin"/>
            </a:endParaRPr>
          </a:p>
          <a:p>
            <a:pPr indent="0" lvl="0" marL="0" rtl="0" algn="l">
              <a:spcBef>
                <a:spcPts val="0"/>
              </a:spcBef>
              <a:spcAft>
                <a:spcPts val="0"/>
              </a:spcAft>
              <a:buNone/>
            </a:pPr>
            <a:r>
              <a:t/>
            </a:r>
            <a:endParaRPr/>
          </a:p>
        </p:txBody>
      </p:sp>
      <p:sp>
        <p:nvSpPr>
          <p:cNvPr id="267" name="Google Shape;267;p41"/>
          <p:cNvSpPr txBox="1"/>
          <p:nvPr/>
        </p:nvSpPr>
        <p:spPr>
          <a:xfrm>
            <a:off x="0" y="1817550"/>
            <a:ext cx="3000000" cy="150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bin"/>
                <a:ea typeface="Cabin"/>
                <a:cs typeface="Cabin"/>
                <a:sym typeface="Cabin"/>
              </a:rPr>
              <a:t>2- </a:t>
            </a:r>
            <a:r>
              <a:rPr lang="en" sz="1800">
                <a:solidFill>
                  <a:schemeClr val="dk1"/>
                </a:solidFill>
                <a:latin typeface="Cabin"/>
                <a:ea typeface="Cabin"/>
                <a:cs typeface="Cabin"/>
                <a:sym typeface="Cabin"/>
              </a:rPr>
              <a:t>Recortes de 15x15, con </a:t>
            </a:r>
            <a:endParaRPr sz="1800">
              <a:solidFill>
                <a:schemeClr val="dk1"/>
              </a:solidFill>
              <a:latin typeface="Cabin"/>
              <a:ea typeface="Cabin"/>
              <a:cs typeface="Cabin"/>
              <a:sym typeface="Cabin"/>
            </a:endParaRPr>
          </a:p>
          <a:p>
            <a:pPr indent="0" lvl="0" marL="0" rtl="0" algn="l">
              <a:spcBef>
                <a:spcPts val="0"/>
              </a:spcBef>
              <a:spcAft>
                <a:spcPts val="0"/>
              </a:spcAft>
              <a:buNone/>
            </a:pPr>
            <a:r>
              <a:rPr lang="en" sz="1800">
                <a:solidFill>
                  <a:schemeClr val="dk1"/>
                </a:solidFill>
                <a:latin typeface="Cabin"/>
                <a:ea typeface="Cabin"/>
                <a:cs typeface="Cabin"/>
                <a:sym typeface="Cabin"/>
              </a:rPr>
              <a:t>un corrimiento con superposición de </a:t>
            </a:r>
            <a:endParaRPr sz="1800">
              <a:solidFill>
                <a:schemeClr val="dk1"/>
              </a:solidFill>
              <a:latin typeface="Cabin"/>
              <a:ea typeface="Cabin"/>
              <a:cs typeface="Cabin"/>
              <a:sym typeface="Cabin"/>
            </a:endParaRPr>
          </a:p>
          <a:p>
            <a:pPr indent="0" lvl="0" marL="0" rtl="0" algn="l">
              <a:spcBef>
                <a:spcPts val="0"/>
              </a:spcBef>
              <a:spcAft>
                <a:spcPts val="0"/>
              </a:spcAft>
              <a:buNone/>
            </a:pPr>
            <a:r>
              <a:rPr lang="en" sz="1800">
                <a:solidFill>
                  <a:schemeClr val="dk1"/>
                </a:solidFill>
                <a:latin typeface="Cabin"/>
                <a:ea typeface="Cabin"/>
                <a:cs typeface="Cabin"/>
                <a:sym typeface="Cabin"/>
              </a:rPr>
              <a:t>la mitad.</a:t>
            </a:r>
            <a:endParaRPr sz="1800">
              <a:solidFill>
                <a:schemeClr val="dk1"/>
              </a:solidFill>
              <a:latin typeface="Cabin"/>
              <a:ea typeface="Cabin"/>
              <a:cs typeface="Cabin"/>
              <a:sym typeface="Cabin"/>
            </a:endParaRPr>
          </a:p>
          <a:p>
            <a:pPr indent="0" lvl="0" marL="0" rtl="0" algn="l">
              <a:spcBef>
                <a:spcPts val="0"/>
              </a:spcBef>
              <a:spcAft>
                <a:spcPts val="0"/>
              </a:spcAft>
              <a:buNone/>
            </a:pPr>
            <a:r>
              <a:t/>
            </a:r>
            <a:endParaRPr/>
          </a:p>
        </p:txBody>
      </p:sp>
      <p:sp>
        <p:nvSpPr>
          <p:cNvPr id="268" name="Google Shape;268;p41"/>
          <p:cNvSpPr txBox="1"/>
          <p:nvPr/>
        </p:nvSpPr>
        <p:spPr>
          <a:xfrm>
            <a:off x="0" y="3941650"/>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bin"/>
                <a:ea typeface="Cabin"/>
                <a:cs typeface="Cabin"/>
                <a:sym typeface="Cabin"/>
              </a:rPr>
              <a:t>4-  </a:t>
            </a:r>
            <a:r>
              <a:rPr lang="en" sz="1800">
                <a:solidFill>
                  <a:schemeClr val="dk1"/>
                </a:solidFill>
                <a:latin typeface="Cabin"/>
                <a:ea typeface="Cabin"/>
                <a:cs typeface="Cabin"/>
                <a:sym typeface="Cabin"/>
              </a:rPr>
              <a:t>Stack </a:t>
            </a:r>
            <a:r>
              <a:rPr lang="en" sz="1800">
                <a:solidFill>
                  <a:schemeClr val="dk1"/>
                </a:solidFill>
                <a:latin typeface="Cabin"/>
                <a:ea typeface="Cabin"/>
                <a:cs typeface="Cabin"/>
                <a:sym typeface="Cabin"/>
              </a:rPr>
              <a:t>Vertical</a:t>
            </a:r>
            <a:r>
              <a:rPr lang="en" sz="1800">
                <a:solidFill>
                  <a:schemeClr val="dk1"/>
                </a:solidFill>
                <a:latin typeface="Cabin"/>
                <a:ea typeface="Cabin"/>
                <a:cs typeface="Cabin"/>
                <a:sym typeface="Cabin"/>
              </a:rPr>
              <a:t> de los </a:t>
            </a:r>
            <a:endParaRPr sz="1800">
              <a:solidFill>
                <a:schemeClr val="dk1"/>
              </a:solidFill>
              <a:latin typeface="Cabin"/>
              <a:ea typeface="Cabin"/>
              <a:cs typeface="Cabin"/>
              <a:sym typeface="Cabin"/>
            </a:endParaRPr>
          </a:p>
          <a:p>
            <a:pPr indent="0" lvl="0" marL="0" rtl="0" algn="l">
              <a:spcBef>
                <a:spcPts val="0"/>
              </a:spcBef>
              <a:spcAft>
                <a:spcPts val="0"/>
              </a:spcAft>
              <a:buNone/>
            </a:pPr>
            <a:r>
              <a:rPr lang="en" sz="1800">
                <a:solidFill>
                  <a:schemeClr val="dk1"/>
                </a:solidFill>
                <a:latin typeface="Cabin"/>
                <a:ea typeface="Cabin"/>
                <a:cs typeface="Cabin"/>
                <a:sym typeface="Cabin"/>
              </a:rPr>
              <a:t>datos con una tercera dimensión.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2" name="Shape 272"/>
        <p:cNvGrpSpPr/>
        <p:nvPr/>
      </p:nvGrpSpPr>
      <p:grpSpPr>
        <a:xfrm>
          <a:off x="0" y="0"/>
          <a:ext cx="0" cy="0"/>
          <a:chOff x="0" y="0"/>
          <a:chExt cx="0" cy="0"/>
        </a:xfrm>
      </p:grpSpPr>
      <p:sp>
        <p:nvSpPr>
          <p:cNvPr id="273" name="Google Shape;273;p42"/>
          <p:cNvSpPr txBox="1"/>
          <p:nvPr>
            <p:ph type="title"/>
          </p:nvPr>
        </p:nvSpPr>
        <p:spPr>
          <a:xfrm>
            <a:off x="713225" y="445025"/>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AUMENTACIÓN DE DATOS</a:t>
            </a:r>
            <a:endParaRPr/>
          </a:p>
        </p:txBody>
      </p:sp>
      <p:sp>
        <p:nvSpPr>
          <p:cNvPr id="274" name="Google Shape;274;p42"/>
          <p:cNvSpPr txBox="1"/>
          <p:nvPr>
            <p:ph idx="4" type="subTitle"/>
          </p:nvPr>
        </p:nvSpPr>
        <p:spPr>
          <a:xfrm>
            <a:off x="243075" y="1779825"/>
            <a:ext cx="4257600" cy="16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a:t>
            </a:r>
            <a:r>
              <a:rPr lang="en" sz="1400"/>
              <a:t>ROTACIÓN</a:t>
            </a:r>
            <a:r>
              <a:rPr lang="en" sz="1400"/>
              <a:t> +/-5°  y +/-10</a:t>
            </a:r>
            <a:endParaRPr sz="1400"/>
          </a:p>
          <a:p>
            <a:pPr indent="0" lvl="0" marL="0" rtl="0" algn="l">
              <a:spcBef>
                <a:spcPts val="1200"/>
              </a:spcBef>
              <a:spcAft>
                <a:spcPts val="0"/>
              </a:spcAft>
              <a:buNone/>
            </a:pPr>
            <a:r>
              <a:rPr lang="en" sz="1400"/>
              <a:t>-FILTRO RUIDO SAL Y   PIMIENTA DEL 10%</a:t>
            </a:r>
            <a:endParaRPr sz="1400"/>
          </a:p>
          <a:p>
            <a:pPr indent="0" lvl="0" marL="0" rtl="0" algn="l">
              <a:spcBef>
                <a:spcPts val="1200"/>
              </a:spcBef>
              <a:spcAft>
                <a:spcPts val="0"/>
              </a:spcAft>
              <a:buNone/>
            </a:pPr>
            <a:r>
              <a:rPr lang="en" sz="1400"/>
              <a:t>-AUMENTO Y DISMINUCIÓN DE BRILLO</a:t>
            </a:r>
            <a:endParaRPr sz="1400"/>
          </a:p>
          <a:p>
            <a:pPr indent="0" lvl="0" marL="0" rtl="0" algn="l">
              <a:spcBef>
                <a:spcPts val="1200"/>
              </a:spcBef>
              <a:spcAft>
                <a:spcPts val="1200"/>
              </a:spcAft>
              <a:buNone/>
            </a:pPr>
            <a:r>
              <a:t/>
            </a:r>
            <a:endParaRPr sz="1400"/>
          </a:p>
        </p:txBody>
      </p:sp>
      <p:sp>
        <p:nvSpPr>
          <p:cNvPr id="275" name="Google Shape;275;p42"/>
          <p:cNvSpPr txBox="1"/>
          <p:nvPr>
            <p:ph idx="4294967295" type="subTitle"/>
          </p:nvPr>
        </p:nvSpPr>
        <p:spPr>
          <a:xfrm>
            <a:off x="6512725" y="2444497"/>
            <a:ext cx="2103600" cy="1020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050">
              <a:highlight>
                <a:srgbClr val="FFFFFF"/>
              </a:highlight>
              <a:latin typeface="Arial"/>
              <a:ea typeface="Arial"/>
              <a:cs typeface="Arial"/>
              <a:sym typeface="Arial"/>
            </a:endParaRPr>
          </a:p>
          <a:p>
            <a:pPr indent="0" lvl="0" marL="0" rtl="0" algn="l">
              <a:spcBef>
                <a:spcPts val="0"/>
              </a:spcBef>
              <a:spcAft>
                <a:spcPts val="1200"/>
              </a:spcAft>
              <a:buClr>
                <a:schemeClr val="dk1"/>
              </a:buClr>
              <a:buSzPts val="1100"/>
              <a:buFont typeface="Arial"/>
              <a:buNone/>
            </a:pPr>
            <a:r>
              <a:t/>
            </a:r>
            <a:endParaRPr/>
          </a:p>
        </p:txBody>
      </p:sp>
      <p:cxnSp>
        <p:nvCxnSpPr>
          <p:cNvPr id="276" name="Google Shape;276;p42"/>
          <p:cNvCxnSpPr/>
          <p:nvPr/>
        </p:nvCxnSpPr>
        <p:spPr>
          <a:xfrm flipH="1" rot="10800000">
            <a:off x="3397500" y="1512500"/>
            <a:ext cx="2349000" cy="17100"/>
          </a:xfrm>
          <a:prstGeom prst="straightConnector1">
            <a:avLst/>
          </a:prstGeom>
          <a:noFill/>
          <a:ln cap="flat" cmpd="sng" w="38100">
            <a:solidFill>
              <a:srgbClr val="000000"/>
            </a:solidFill>
            <a:prstDash val="solid"/>
            <a:round/>
            <a:headEnd len="med" w="med" type="none"/>
            <a:tailEnd len="med" w="med" type="triangle"/>
          </a:ln>
        </p:spPr>
      </p:cxnSp>
      <p:sp>
        <p:nvSpPr>
          <p:cNvPr id="277" name="Google Shape;277;p42"/>
          <p:cNvSpPr txBox="1"/>
          <p:nvPr>
            <p:ph idx="4294967295" type="subTitle"/>
          </p:nvPr>
        </p:nvSpPr>
        <p:spPr>
          <a:xfrm>
            <a:off x="3903550" y="1987050"/>
            <a:ext cx="1408200" cy="798900"/>
          </a:xfrm>
          <a:prstGeom prst="rect">
            <a:avLst/>
          </a:prstGeom>
          <a:solidFill>
            <a:srgbClr val="FFFFFF"/>
          </a:solidFill>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1100"/>
              <a:buFont typeface="Arial"/>
              <a:buNone/>
            </a:pPr>
            <a:r>
              <a:rPr lang="en" sz="1400"/>
              <a:t>AUMENTANDO LOS DATOS 5 VECES MÁS</a:t>
            </a:r>
            <a:endParaRPr sz="1400"/>
          </a:p>
        </p:txBody>
      </p:sp>
      <p:pic>
        <p:nvPicPr>
          <p:cNvPr id="278" name="Google Shape;278;p42"/>
          <p:cNvPicPr preferRelativeResize="0"/>
          <p:nvPr/>
        </p:nvPicPr>
        <p:blipFill rotWithShape="1">
          <a:blip r:embed="rId4">
            <a:alphaModFix/>
          </a:blip>
          <a:srcRect b="41603" l="26073" r="28628" t="44137"/>
          <a:stretch/>
        </p:blipFill>
        <p:spPr>
          <a:xfrm>
            <a:off x="0" y="3464800"/>
            <a:ext cx="9144000" cy="1619055"/>
          </a:xfrm>
          <a:prstGeom prst="rect">
            <a:avLst/>
          </a:prstGeom>
          <a:noFill/>
          <a:ln>
            <a:noFill/>
          </a:ln>
        </p:spPr>
      </p:pic>
      <p:sp>
        <p:nvSpPr>
          <p:cNvPr id="279" name="Google Shape;279;p42"/>
          <p:cNvSpPr txBox="1"/>
          <p:nvPr/>
        </p:nvSpPr>
        <p:spPr>
          <a:xfrm>
            <a:off x="5639325" y="1958325"/>
            <a:ext cx="3285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Cabin"/>
                <a:ea typeface="Cabin"/>
                <a:cs typeface="Cabin"/>
                <a:sym typeface="Cabin"/>
              </a:rPr>
              <a:t>LLEGANDO A </a:t>
            </a:r>
            <a:endParaRPr>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a:p>
            <a:pPr indent="0" lvl="0" marL="0" rtl="0" algn="l">
              <a:spcBef>
                <a:spcPts val="0"/>
              </a:spcBef>
              <a:spcAft>
                <a:spcPts val="0"/>
              </a:spcAft>
              <a:buNone/>
            </a:pPr>
            <a:r>
              <a:rPr lang="en">
                <a:latin typeface="Cabin"/>
                <a:ea typeface="Cabin"/>
                <a:cs typeface="Cabin"/>
                <a:sym typeface="Cabin"/>
              </a:rPr>
              <a:t>-90500 DATOS DE ENTRENAMIENTO</a:t>
            </a:r>
            <a:endParaRPr>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a:p>
            <a:pPr indent="0" lvl="0" marL="0" rtl="0" algn="l">
              <a:spcBef>
                <a:spcPts val="0"/>
              </a:spcBef>
              <a:spcAft>
                <a:spcPts val="0"/>
              </a:spcAft>
              <a:buNone/>
            </a:pPr>
            <a:r>
              <a:rPr lang="en">
                <a:latin typeface="Cabin"/>
                <a:ea typeface="Cabin"/>
                <a:cs typeface="Cabin"/>
                <a:sym typeface="Cabin"/>
              </a:rPr>
              <a:t>-38900 DATOS DE TESTEO</a:t>
            </a:r>
            <a:endParaRPr>
              <a:latin typeface="Cabin"/>
              <a:ea typeface="Cabin"/>
              <a:cs typeface="Cabin"/>
              <a:sym typeface="Cab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100"/>
                                        <p:tgtEl>
                                          <p:spTgt spid="274"/>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1000"/>
                                        <p:tgtEl>
                                          <p:spTgt spid="279"/>
                                        </p:tgtEl>
                                      </p:cBhvr>
                                    </p:animEffec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713225" y="445025"/>
            <a:ext cx="7777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PRUEBAS CNN</a:t>
            </a:r>
            <a:endParaRPr/>
          </a:p>
        </p:txBody>
      </p:sp>
      <p:pic>
        <p:nvPicPr>
          <p:cNvPr id="285" name="Google Shape;285;p43"/>
          <p:cNvPicPr preferRelativeResize="0"/>
          <p:nvPr/>
        </p:nvPicPr>
        <p:blipFill>
          <a:blip r:embed="rId3">
            <a:alphaModFix/>
          </a:blip>
          <a:stretch>
            <a:fillRect/>
          </a:stretch>
        </p:blipFill>
        <p:spPr>
          <a:xfrm>
            <a:off x="3936775" y="1365725"/>
            <a:ext cx="2499600" cy="1747275"/>
          </a:xfrm>
          <a:prstGeom prst="rect">
            <a:avLst/>
          </a:prstGeom>
          <a:noFill/>
          <a:ln>
            <a:noFill/>
          </a:ln>
        </p:spPr>
      </p:pic>
      <p:pic>
        <p:nvPicPr>
          <p:cNvPr id="286" name="Google Shape;286;p43"/>
          <p:cNvPicPr preferRelativeResize="0"/>
          <p:nvPr/>
        </p:nvPicPr>
        <p:blipFill>
          <a:blip r:embed="rId4">
            <a:alphaModFix/>
          </a:blip>
          <a:stretch>
            <a:fillRect/>
          </a:stretch>
        </p:blipFill>
        <p:spPr>
          <a:xfrm>
            <a:off x="6594936" y="1365725"/>
            <a:ext cx="2499590" cy="1747275"/>
          </a:xfrm>
          <a:prstGeom prst="rect">
            <a:avLst/>
          </a:prstGeom>
          <a:noFill/>
          <a:ln>
            <a:noFill/>
          </a:ln>
        </p:spPr>
      </p:pic>
      <p:sp>
        <p:nvSpPr>
          <p:cNvPr id="287" name="Google Shape;287;p43"/>
          <p:cNvSpPr txBox="1"/>
          <p:nvPr/>
        </p:nvSpPr>
        <p:spPr>
          <a:xfrm>
            <a:off x="130375" y="838663"/>
            <a:ext cx="29544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8C353C"/>
                </a:solidFill>
                <a:latin typeface="Cabin"/>
                <a:ea typeface="Cabin"/>
                <a:cs typeface="Cabin"/>
                <a:sym typeface="Cabin"/>
              </a:rPr>
              <a:t>Prueba 1:</a:t>
            </a:r>
            <a:endParaRPr b="1" sz="1700">
              <a:solidFill>
                <a:srgbClr val="8C353C"/>
              </a:solidFill>
              <a:latin typeface="Cabin"/>
              <a:ea typeface="Cabin"/>
              <a:cs typeface="Cabin"/>
              <a:sym typeface="Cabin"/>
            </a:endParaRPr>
          </a:p>
          <a:p>
            <a:pPr indent="-336550" lvl="0" marL="457200" rtl="0" algn="l">
              <a:spcBef>
                <a:spcPts val="0"/>
              </a:spcBef>
              <a:spcAft>
                <a:spcPts val="0"/>
              </a:spcAft>
              <a:buClr>
                <a:srgbClr val="8C353C"/>
              </a:buClr>
              <a:buSzPts val="1700"/>
              <a:buFont typeface="Cabin"/>
              <a:buChar char="●"/>
            </a:pPr>
            <a:r>
              <a:rPr lang="en" sz="1700">
                <a:latin typeface="Cabin"/>
                <a:ea typeface="Cabin"/>
                <a:cs typeface="Cabin"/>
                <a:sym typeface="Cabin"/>
              </a:rPr>
              <a:t>Capa convolucional: </a:t>
            </a:r>
            <a:r>
              <a:rPr lang="en" sz="1700">
                <a:latin typeface="Cabin"/>
                <a:ea typeface="Cabin"/>
                <a:cs typeface="Cabin"/>
                <a:sym typeface="Cabin"/>
              </a:rPr>
              <a:t>filters=32, kernel_size= (5,5)</a:t>
            </a:r>
            <a:endParaRPr sz="1700">
              <a:latin typeface="Cabin"/>
              <a:ea typeface="Cabin"/>
              <a:cs typeface="Cabin"/>
              <a:sym typeface="Cabin"/>
            </a:endParaRPr>
          </a:p>
          <a:p>
            <a:pPr indent="-336550" lvl="0" marL="457200" rtl="0" algn="l">
              <a:spcBef>
                <a:spcPts val="0"/>
              </a:spcBef>
              <a:spcAft>
                <a:spcPts val="0"/>
              </a:spcAft>
              <a:buClr>
                <a:srgbClr val="8C353C"/>
              </a:buClr>
              <a:buSzPts val="1700"/>
              <a:buFont typeface="Cabin"/>
              <a:buChar char="●"/>
            </a:pPr>
            <a:r>
              <a:rPr lang="en" sz="1700">
                <a:latin typeface="Cabin"/>
                <a:ea typeface="Cabin"/>
                <a:cs typeface="Cabin"/>
                <a:sym typeface="Cabin"/>
              </a:rPr>
              <a:t>Capa densa: 32 neuronas</a:t>
            </a:r>
            <a:r>
              <a:rPr lang="en" sz="1700">
                <a:latin typeface="Cabin"/>
                <a:ea typeface="Cabin"/>
                <a:cs typeface="Cabin"/>
                <a:sym typeface="Cabin"/>
              </a:rPr>
              <a:t>  </a:t>
            </a:r>
            <a:endParaRPr sz="1700">
              <a:latin typeface="Cabin"/>
              <a:ea typeface="Cabin"/>
              <a:cs typeface="Cabin"/>
              <a:sym typeface="Cabin"/>
            </a:endParaRPr>
          </a:p>
          <a:p>
            <a:pPr indent="-336550" lvl="0" marL="457200" rtl="0" algn="l">
              <a:spcBef>
                <a:spcPts val="0"/>
              </a:spcBef>
              <a:spcAft>
                <a:spcPts val="0"/>
              </a:spcAft>
              <a:buClr>
                <a:srgbClr val="8C353C"/>
              </a:buClr>
              <a:buSzPts val="1700"/>
              <a:buFont typeface="Cabin"/>
              <a:buChar char="●"/>
            </a:pPr>
            <a:r>
              <a:rPr lang="en" sz="1700">
                <a:latin typeface="Cabin"/>
                <a:ea typeface="Cabin"/>
                <a:cs typeface="Cabin"/>
                <a:sym typeface="Cabin"/>
              </a:rPr>
              <a:t>Épocas = 20</a:t>
            </a:r>
            <a:endParaRPr sz="1700">
              <a:latin typeface="Cabin"/>
              <a:ea typeface="Cabin"/>
              <a:cs typeface="Cabin"/>
              <a:sym typeface="Cabin"/>
            </a:endParaRPr>
          </a:p>
          <a:p>
            <a:pPr indent="-336550" lvl="0" marL="457200" rtl="0" algn="l">
              <a:spcBef>
                <a:spcPts val="0"/>
              </a:spcBef>
              <a:spcAft>
                <a:spcPts val="0"/>
              </a:spcAft>
              <a:buClr>
                <a:srgbClr val="8C353C"/>
              </a:buClr>
              <a:buSzPts val="1700"/>
              <a:buFont typeface="Cabin"/>
              <a:buChar char="●"/>
            </a:pPr>
            <a:r>
              <a:rPr lang="en" sz="1700">
                <a:latin typeface="Cabin"/>
                <a:ea typeface="Cabin"/>
                <a:cs typeface="Cabin"/>
                <a:sym typeface="Cabin"/>
              </a:rPr>
              <a:t>Batch_size = 32</a:t>
            </a:r>
            <a:endParaRPr sz="1700">
              <a:latin typeface="Cabin"/>
              <a:ea typeface="Cabin"/>
              <a:cs typeface="Cabin"/>
              <a:sym typeface="Cabin"/>
            </a:endParaRPr>
          </a:p>
          <a:p>
            <a:pPr indent="-336550" lvl="0" marL="457200" rtl="0" algn="l">
              <a:spcBef>
                <a:spcPts val="0"/>
              </a:spcBef>
              <a:spcAft>
                <a:spcPts val="0"/>
              </a:spcAft>
              <a:buClr>
                <a:srgbClr val="8C353C"/>
              </a:buClr>
              <a:buSzPts val="1700"/>
              <a:buFont typeface="Cabin"/>
              <a:buChar char="●"/>
            </a:pPr>
            <a:r>
              <a:rPr lang="en" sz="1700">
                <a:solidFill>
                  <a:schemeClr val="dk1"/>
                </a:solidFill>
                <a:latin typeface="Cabin"/>
                <a:ea typeface="Cabin"/>
                <a:cs typeface="Cabin"/>
                <a:sym typeface="Cabin"/>
              </a:rPr>
              <a:t>learning_rate predeterminado (0.001)</a:t>
            </a:r>
            <a:endParaRPr sz="1700">
              <a:latin typeface="Cabin"/>
              <a:ea typeface="Cabin"/>
              <a:cs typeface="Cabin"/>
              <a:sym typeface="Cabin"/>
            </a:endParaRPr>
          </a:p>
          <a:p>
            <a:pPr indent="-336550" lvl="0" marL="457200" rtl="0" algn="l">
              <a:spcBef>
                <a:spcPts val="0"/>
              </a:spcBef>
              <a:spcAft>
                <a:spcPts val="0"/>
              </a:spcAft>
              <a:buClr>
                <a:srgbClr val="8C353C"/>
              </a:buClr>
              <a:buSzPts val="1700"/>
              <a:buFont typeface="Cabin"/>
              <a:buChar char="●"/>
            </a:pPr>
            <a:r>
              <a:rPr lang="en" sz="1700">
                <a:latin typeface="Cabin"/>
                <a:ea typeface="Cabin"/>
                <a:cs typeface="Cabin"/>
                <a:sym typeface="Cabin"/>
              </a:rPr>
              <a:t>Cantidad de datos 30000 train y 15 test</a:t>
            </a:r>
            <a:endParaRPr sz="1700">
              <a:latin typeface="Cabin"/>
              <a:ea typeface="Cabin"/>
              <a:cs typeface="Cabin"/>
              <a:sym typeface="Cabin"/>
            </a:endParaRPr>
          </a:p>
        </p:txBody>
      </p:sp>
      <p:pic>
        <p:nvPicPr>
          <p:cNvPr id="288" name="Google Shape;288;p43"/>
          <p:cNvPicPr preferRelativeResize="0"/>
          <p:nvPr/>
        </p:nvPicPr>
        <p:blipFill>
          <a:blip r:embed="rId5">
            <a:alphaModFix/>
          </a:blip>
          <a:stretch>
            <a:fillRect/>
          </a:stretch>
        </p:blipFill>
        <p:spPr>
          <a:xfrm>
            <a:off x="3936775" y="3330085"/>
            <a:ext cx="2499600" cy="1717115"/>
          </a:xfrm>
          <a:prstGeom prst="rect">
            <a:avLst/>
          </a:prstGeom>
          <a:noFill/>
          <a:ln>
            <a:noFill/>
          </a:ln>
        </p:spPr>
      </p:pic>
      <p:pic>
        <p:nvPicPr>
          <p:cNvPr id="289" name="Google Shape;289;p43"/>
          <p:cNvPicPr preferRelativeResize="0"/>
          <p:nvPr/>
        </p:nvPicPr>
        <p:blipFill>
          <a:blip r:embed="rId6">
            <a:alphaModFix/>
          </a:blip>
          <a:stretch>
            <a:fillRect/>
          </a:stretch>
        </p:blipFill>
        <p:spPr>
          <a:xfrm>
            <a:off x="6621475" y="3321965"/>
            <a:ext cx="2499600" cy="1732186"/>
          </a:xfrm>
          <a:prstGeom prst="rect">
            <a:avLst/>
          </a:prstGeom>
          <a:noFill/>
          <a:ln>
            <a:noFill/>
          </a:ln>
        </p:spPr>
      </p:pic>
      <p:sp>
        <p:nvSpPr>
          <p:cNvPr id="290" name="Google Shape;290;p43"/>
          <p:cNvSpPr txBox="1"/>
          <p:nvPr/>
        </p:nvSpPr>
        <p:spPr>
          <a:xfrm>
            <a:off x="140488" y="3761063"/>
            <a:ext cx="24996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8C353C"/>
                </a:solidFill>
                <a:latin typeface="Cabin"/>
                <a:ea typeface="Cabin"/>
                <a:cs typeface="Cabin"/>
                <a:sym typeface="Cabin"/>
              </a:rPr>
              <a:t>Prueba 2:</a:t>
            </a:r>
            <a:endParaRPr sz="1700">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700">
                <a:latin typeface="Cabin"/>
                <a:ea typeface="Cabin"/>
                <a:cs typeface="Cabin"/>
                <a:sym typeface="Cabin"/>
              </a:rPr>
              <a:t>learning_rate = 1e-5</a:t>
            </a:r>
            <a:endParaRPr sz="1700">
              <a:latin typeface="Cabin"/>
              <a:ea typeface="Cabin"/>
              <a:cs typeface="Cabin"/>
              <a:sym typeface="Cabi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5"/>
                                        </p:tgtEl>
                                        <p:attrNameLst>
                                          <p:attrName>style.visibility</p:attrName>
                                        </p:attrNameLst>
                                      </p:cBhvr>
                                      <p:to>
                                        <p:strVal val="visible"/>
                                      </p:to>
                                    </p:set>
                                    <p:animEffect filter="fade" transition="in">
                                      <p:cBhvr>
                                        <p:cTn dur="1000"/>
                                        <p:tgtEl>
                                          <p:spTgt spid="2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4"/>
          <p:cNvSpPr txBox="1"/>
          <p:nvPr>
            <p:ph type="title"/>
          </p:nvPr>
        </p:nvSpPr>
        <p:spPr>
          <a:xfrm>
            <a:off x="713225" y="445025"/>
            <a:ext cx="7777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PRUEBAS CNN</a:t>
            </a:r>
            <a:endParaRPr/>
          </a:p>
        </p:txBody>
      </p:sp>
      <p:sp>
        <p:nvSpPr>
          <p:cNvPr id="296" name="Google Shape;296;p44"/>
          <p:cNvSpPr txBox="1"/>
          <p:nvPr/>
        </p:nvSpPr>
        <p:spPr>
          <a:xfrm>
            <a:off x="111900" y="1130825"/>
            <a:ext cx="3531900" cy="214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rgbClr val="8C353C"/>
                </a:solidFill>
                <a:latin typeface="Cabin"/>
                <a:ea typeface="Cabin"/>
                <a:cs typeface="Cabin"/>
                <a:sym typeface="Cabin"/>
              </a:rPr>
              <a:t>Prueba 3:</a:t>
            </a:r>
            <a:endParaRPr sz="1700">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600">
                <a:solidFill>
                  <a:schemeClr val="dk1"/>
                </a:solidFill>
                <a:latin typeface="Cabin"/>
                <a:ea typeface="Cabin"/>
                <a:cs typeface="Cabin"/>
                <a:sym typeface="Cabin"/>
              </a:rPr>
              <a:t>Capa convolucional: filters = 32, kernel_size = (3,3)</a:t>
            </a:r>
            <a:endParaRPr sz="1600">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600">
                <a:latin typeface="Cabin"/>
                <a:ea typeface="Cabin"/>
                <a:cs typeface="Cabin"/>
                <a:sym typeface="Cabin"/>
              </a:rPr>
              <a:t>Capa densa: 16 neuronas</a:t>
            </a:r>
            <a:endParaRPr sz="1600">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600">
                <a:latin typeface="Cabin"/>
                <a:ea typeface="Cabin"/>
                <a:cs typeface="Cabin"/>
                <a:sym typeface="Cabin"/>
              </a:rPr>
              <a:t>Épocas = 30</a:t>
            </a:r>
            <a:endParaRPr sz="1600">
              <a:latin typeface="Cabin"/>
              <a:ea typeface="Cabin"/>
              <a:cs typeface="Cabin"/>
              <a:sym typeface="Cabin"/>
            </a:endParaRPr>
          </a:p>
          <a:p>
            <a:pPr indent="-330200" lvl="0" marL="457200" rtl="0" algn="l">
              <a:spcBef>
                <a:spcPts val="0"/>
              </a:spcBef>
              <a:spcAft>
                <a:spcPts val="0"/>
              </a:spcAft>
              <a:buClr>
                <a:srgbClr val="8C353C"/>
              </a:buClr>
              <a:buSzPts val="1600"/>
              <a:buFont typeface="Cabin"/>
              <a:buChar char="●"/>
            </a:pPr>
            <a:r>
              <a:rPr lang="en" sz="1600">
                <a:solidFill>
                  <a:schemeClr val="dk1"/>
                </a:solidFill>
                <a:latin typeface="Cabin"/>
                <a:ea typeface="Cabin"/>
                <a:cs typeface="Cabin"/>
                <a:sym typeface="Cabin"/>
              </a:rPr>
              <a:t>Batch_size = 32</a:t>
            </a:r>
            <a:endParaRPr sz="1500">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600">
                <a:solidFill>
                  <a:schemeClr val="dk1"/>
                </a:solidFill>
                <a:latin typeface="Cabin"/>
                <a:ea typeface="Cabin"/>
                <a:cs typeface="Cabin"/>
                <a:sym typeface="Cabin"/>
              </a:rPr>
              <a:t>learning_rate = 1e-5</a:t>
            </a:r>
            <a:endParaRPr sz="1600">
              <a:latin typeface="Cabin"/>
              <a:ea typeface="Cabin"/>
              <a:cs typeface="Cabin"/>
              <a:sym typeface="Cabin"/>
            </a:endParaRPr>
          </a:p>
        </p:txBody>
      </p:sp>
      <p:pic>
        <p:nvPicPr>
          <p:cNvPr id="297" name="Google Shape;297;p44"/>
          <p:cNvPicPr preferRelativeResize="0"/>
          <p:nvPr/>
        </p:nvPicPr>
        <p:blipFill>
          <a:blip r:embed="rId3">
            <a:alphaModFix/>
          </a:blip>
          <a:stretch>
            <a:fillRect/>
          </a:stretch>
        </p:blipFill>
        <p:spPr>
          <a:xfrm>
            <a:off x="3831750" y="3295475"/>
            <a:ext cx="2586575" cy="1762825"/>
          </a:xfrm>
          <a:prstGeom prst="rect">
            <a:avLst/>
          </a:prstGeom>
          <a:noFill/>
          <a:ln>
            <a:noFill/>
          </a:ln>
        </p:spPr>
      </p:pic>
      <p:pic>
        <p:nvPicPr>
          <p:cNvPr id="298" name="Google Shape;298;p44"/>
          <p:cNvPicPr preferRelativeResize="0"/>
          <p:nvPr/>
        </p:nvPicPr>
        <p:blipFill>
          <a:blip r:embed="rId4">
            <a:alphaModFix/>
          </a:blip>
          <a:stretch>
            <a:fillRect/>
          </a:stretch>
        </p:blipFill>
        <p:spPr>
          <a:xfrm>
            <a:off x="6544550" y="3289775"/>
            <a:ext cx="2502750" cy="1768525"/>
          </a:xfrm>
          <a:prstGeom prst="rect">
            <a:avLst/>
          </a:prstGeom>
          <a:noFill/>
          <a:ln>
            <a:noFill/>
          </a:ln>
        </p:spPr>
      </p:pic>
      <p:sp>
        <p:nvSpPr>
          <p:cNvPr id="299" name="Google Shape;299;p44"/>
          <p:cNvSpPr txBox="1"/>
          <p:nvPr/>
        </p:nvSpPr>
        <p:spPr>
          <a:xfrm>
            <a:off x="94050" y="3210125"/>
            <a:ext cx="3813900" cy="187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700">
                <a:solidFill>
                  <a:srgbClr val="8C353C"/>
                </a:solidFill>
                <a:latin typeface="Cabin"/>
                <a:ea typeface="Cabin"/>
                <a:cs typeface="Cabin"/>
                <a:sym typeface="Cabin"/>
              </a:rPr>
              <a:t>Prueba 4:</a:t>
            </a:r>
            <a:endParaRPr sz="1700">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600">
                <a:latin typeface="Cabin"/>
                <a:ea typeface="Cabin"/>
                <a:cs typeface="Cabin"/>
                <a:sym typeface="Cabin"/>
              </a:rPr>
              <a:t>Capa convolucional 1: filters = 32, kernel_size = (3,3)</a:t>
            </a:r>
            <a:endParaRPr sz="1600">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600">
                <a:latin typeface="Cabin"/>
                <a:ea typeface="Cabin"/>
                <a:cs typeface="Cabin"/>
                <a:sym typeface="Cabin"/>
              </a:rPr>
              <a:t>Capa convolucional 2: filters = 16, kernel_size = (3,3)</a:t>
            </a:r>
            <a:endParaRPr sz="1600">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600">
                <a:latin typeface="Cabin"/>
                <a:ea typeface="Cabin"/>
                <a:cs typeface="Cabin"/>
                <a:sym typeface="Cabin"/>
              </a:rPr>
              <a:t>Épocas = 25</a:t>
            </a:r>
            <a:endParaRPr sz="1600">
              <a:latin typeface="Cabin"/>
              <a:ea typeface="Cabin"/>
              <a:cs typeface="Cabin"/>
              <a:sym typeface="Cabin"/>
            </a:endParaRPr>
          </a:p>
        </p:txBody>
      </p:sp>
      <p:pic>
        <p:nvPicPr>
          <p:cNvPr id="300" name="Google Shape;300;p44"/>
          <p:cNvPicPr preferRelativeResize="0"/>
          <p:nvPr/>
        </p:nvPicPr>
        <p:blipFill>
          <a:blip r:embed="rId5">
            <a:alphaModFix/>
          </a:blip>
          <a:stretch>
            <a:fillRect/>
          </a:stretch>
        </p:blipFill>
        <p:spPr>
          <a:xfrm>
            <a:off x="3802050" y="1325425"/>
            <a:ext cx="2586575" cy="1812300"/>
          </a:xfrm>
          <a:prstGeom prst="rect">
            <a:avLst/>
          </a:prstGeom>
          <a:noFill/>
          <a:ln>
            <a:noFill/>
          </a:ln>
        </p:spPr>
      </p:pic>
      <p:pic>
        <p:nvPicPr>
          <p:cNvPr id="301" name="Google Shape;301;p44"/>
          <p:cNvPicPr preferRelativeResize="0"/>
          <p:nvPr/>
        </p:nvPicPr>
        <p:blipFill>
          <a:blip r:embed="rId6">
            <a:alphaModFix/>
          </a:blip>
          <a:stretch>
            <a:fillRect/>
          </a:stretch>
        </p:blipFill>
        <p:spPr>
          <a:xfrm>
            <a:off x="6524025" y="1306150"/>
            <a:ext cx="2502750" cy="181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ph type="title"/>
          </p:nvPr>
        </p:nvSpPr>
        <p:spPr>
          <a:xfrm>
            <a:off x="759925" y="229625"/>
            <a:ext cx="7777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PRUEBAS CNN</a:t>
            </a:r>
            <a:endParaRPr/>
          </a:p>
        </p:txBody>
      </p:sp>
      <p:sp>
        <p:nvSpPr>
          <p:cNvPr id="307" name="Google Shape;307;p45"/>
          <p:cNvSpPr txBox="1"/>
          <p:nvPr/>
        </p:nvSpPr>
        <p:spPr>
          <a:xfrm>
            <a:off x="201450" y="838775"/>
            <a:ext cx="3687000" cy="317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8C353C"/>
                </a:solidFill>
                <a:latin typeface="Cabin"/>
                <a:ea typeface="Cabin"/>
                <a:cs typeface="Cabin"/>
                <a:sym typeface="Cabin"/>
              </a:rPr>
              <a:t>Prueba 5:</a:t>
            </a:r>
            <a:endParaRPr sz="1700">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500">
                <a:solidFill>
                  <a:schemeClr val="dk1"/>
                </a:solidFill>
                <a:latin typeface="Cabin"/>
                <a:ea typeface="Cabin"/>
                <a:cs typeface="Cabin"/>
                <a:sym typeface="Cabin"/>
              </a:rPr>
              <a:t>Capa convolucional 1: filters = 32, kernel_size = (3,3)</a:t>
            </a:r>
            <a:endParaRPr sz="1500">
              <a:solidFill>
                <a:schemeClr val="dk1"/>
              </a:solidFill>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500">
                <a:solidFill>
                  <a:schemeClr val="dk1"/>
                </a:solidFill>
                <a:latin typeface="Cabin"/>
                <a:ea typeface="Cabin"/>
                <a:cs typeface="Cabin"/>
                <a:sym typeface="Cabin"/>
              </a:rPr>
              <a:t>Capa convolucional 2: filters = 16, kernel_size = (3,3)</a:t>
            </a:r>
            <a:endParaRPr sz="1500">
              <a:solidFill>
                <a:schemeClr val="dk1"/>
              </a:solidFill>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500">
                <a:solidFill>
                  <a:schemeClr val="dk1"/>
                </a:solidFill>
                <a:latin typeface="Cabin"/>
                <a:ea typeface="Cabin"/>
                <a:cs typeface="Cabin"/>
                <a:sym typeface="Cabin"/>
              </a:rPr>
              <a:t>Capa densa: 32 neuronas</a:t>
            </a:r>
            <a:endParaRPr sz="1500">
              <a:solidFill>
                <a:schemeClr val="dk1"/>
              </a:solidFill>
              <a:latin typeface="Cabin"/>
              <a:ea typeface="Cabin"/>
              <a:cs typeface="Cabin"/>
              <a:sym typeface="Cabin"/>
            </a:endParaRPr>
          </a:p>
          <a:p>
            <a:pPr indent="-336550" lvl="0" marL="457200" rtl="0" algn="l">
              <a:lnSpc>
                <a:spcPct val="115000"/>
              </a:lnSpc>
              <a:spcBef>
                <a:spcPts val="0"/>
              </a:spcBef>
              <a:spcAft>
                <a:spcPts val="0"/>
              </a:spcAft>
              <a:buClr>
                <a:srgbClr val="8C353C"/>
              </a:buClr>
              <a:buSzPts val="1700"/>
              <a:buFont typeface="Cabin"/>
              <a:buChar char="●"/>
            </a:pPr>
            <a:r>
              <a:rPr lang="en" sz="1500">
                <a:solidFill>
                  <a:schemeClr val="dk1"/>
                </a:solidFill>
                <a:latin typeface="Cabin"/>
                <a:ea typeface="Cabin"/>
                <a:cs typeface="Cabin"/>
                <a:sym typeface="Cabin"/>
              </a:rPr>
              <a:t>Épocas = 27</a:t>
            </a:r>
            <a:endParaRPr sz="1500">
              <a:solidFill>
                <a:schemeClr val="dk1"/>
              </a:solidFill>
              <a:latin typeface="Cabin"/>
              <a:ea typeface="Cabin"/>
              <a:cs typeface="Cabin"/>
              <a:sym typeface="Cabin"/>
            </a:endParaRPr>
          </a:p>
          <a:p>
            <a:pPr indent="-330200" lvl="0" marL="457200" rtl="0" algn="l">
              <a:spcBef>
                <a:spcPts val="0"/>
              </a:spcBef>
              <a:spcAft>
                <a:spcPts val="0"/>
              </a:spcAft>
              <a:buClr>
                <a:srgbClr val="8C353C"/>
              </a:buClr>
              <a:buSzPts val="1600"/>
              <a:buFont typeface="Cabin"/>
              <a:buChar char="●"/>
            </a:pPr>
            <a:r>
              <a:rPr lang="en" sz="1500">
                <a:solidFill>
                  <a:schemeClr val="dk1"/>
                </a:solidFill>
                <a:latin typeface="Cabin"/>
                <a:ea typeface="Cabin"/>
                <a:cs typeface="Cabin"/>
                <a:sym typeface="Cabin"/>
              </a:rPr>
              <a:t>Batch_size = 32</a:t>
            </a:r>
            <a:endParaRPr sz="1500">
              <a:solidFill>
                <a:schemeClr val="dk1"/>
              </a:solidFill>
              <a:latin typeface="Cabin"/>
              <a:ea typeface="Cabin"/>
              <a:cs typeface="Cabin"/>
              <a:sym typeface="Cabin"/>
            </a:endParaRPr>
          </a:p>
          <a:p>
            <a:pPr indent="-330200" lvl="0" marL="457200" rtl="0" algn="l">
              <a:lnSpc>
                <a:spcPct val="115000"/>
              </a:lnSpc>
              <a:spcBef>
                <a:spcPts val="0"/>
              </a:spcBef>
              <a:spcAft>
                <a:spcPts val="0"/>
              </a:spcAft>
              <a:buClr>
                <a:srgbClr val="8C353C"/>
              </a:buClr>
              <a:buSzPts val="1600"/>
              <a:buFont typeface="Cabin"/>
              <a:buChar char="●"/>
            </a:pPr>
            <a:r>
              <a:rPr lang="en" sz="1500">
                <a:solidFill>
                  <a:schemeClr val="dk1"/>
                </a:solidFill>
                <a:latin typeface="Cabin"/>
                <a:ea typeface="Cabin"/>
                <a:cs typeface="Cabin"/>
                <a:sym typeface="Cabin"/>
              </a:rPr>
              <a:t>learning_rate = 1e-5</a:t>
            </a:r>
            <a:endParaRPr sz="1500">
              <a:solidFill>
                <a:schemeClr val="dk1"/>
              </a:solidFill>
              <a:latin typeface="Cabin"/>
              <a:ea typeface="Cabin"/>
              <a:cs typeface="Cabin"/>
              <a:sym typeface="Cabin"/>
            </a:endParaRPr>
          </a:p>
          <a:p>
            <a:pPr indent="-323850" lvl="0" marL="457200" rtl="0" algn="l">
              <a:spcBef>
                <a:spcPts val="0"/>
              </a:spcBef>
              <a:spcAft>
                <a:spcPts val="0"/>
              </a:spcAft>
              <a:buClr>
                <a:srgbClr val="8C353C"/>
              </a:buClr>
              <a:buSzPts val="1500"/>
              <a:buFont typeface="Cabin"/>
              <a:buChar char="●"/>
            </a:pPr>
            <a:r>
              <a:rPr lang="en" sz="1500">
                <a:solidFill>
                  <a:schemeClr val="dk1"/>
                </a:solidFill>
                <a:latin typeface="Cabin"/>
                <a:ea typeface="Cabin"/>
                <a:cs typeface="Cabin"/>
                <a:sym typeface="Cabin"/>
              </a:rPr>
              <a:t>Cantidad de datos 90500 train y 38800 test</a:t>
            </a:r>
            <a:endParaRPr sz="1500">
              <a:solidFill>
                <a:schemeClr val="dk1"/>
              </a:solidFill>
              <a:latin typeface="Cabin"/>
              <a:ea typeface="Cabin"/>
              <a:cs typeface="Cabin"/>
              <a:sym typeface="Cabin"/>
            </a:endParaRPr>
          </a:p>
        </p:txBody>
      </p:sp>
      <p:sp>
        <p:nvSpPr>
          <p:cNvPr id="308" name="Google Shape;308;p45"/>
          <p:cNvSpPr txBox="1"/>
          <p:nvPr/>
        </p:nvSpPr>
        <p:spPr>
          <a:xfrm>
            <a:off x="223925" y="3919525"/>
            <a:ext cx="3509400" cy="97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8C353C"/>
                </a:solidFill>
                <a:latin typeface="Cabin"/>
                <a:ea typeface="Cabin"/>
                <a:cs typeface="Cabin"/>
                <a:sym typeface="Cabin"/>
              </a:rPr>
              <a:t>Prueba 6:</a:t>
            </a:r>
            <a:endParaRPr sz="1500">
              <a:solidFill>
                <a:schemeClr val="dk1"/>
              </a:solidFill>
              <a:latin typeface="Cabin"/>
              <a:ea typeface="Cabin"/>
              <a:cs typeface="Cabin"/>
              <a:sym typeface="Cabin"/>
            </a:endParaRPr>
          </a:p>
          <a:p>
            <a:pPr indent="-330200" lvl="0" marL="457200" rtl="0" algn="l">
              <a:lnSpc>
                <a:spcPct val="115000"/>
              </a:lnSpc>
              <a:spcBef>
                <a:spcPts val="0"/>
              </a:spcBef>
              <a:spcAft>
                <a:spcPts val="0"/>
              </a:spcAft>
              <a:buClr>
                <a:srgbClr val="8C353C"/>
              </a:buClr>
              <a:buSzPts val="1600"/>
              <a:buFont typeface="Cabin"/>
              <a:buChar char="●"/>
            </a:pPr>
            <a:r>
              <a:rPr lang="en" sz="1500">
                <a:solidFill>
                  <a:schemeClr val="dk1"/>
                </a:solidFill>
                <a:latin typeface="Cabin"/>
                <a:ea typeface="Cabin"/>
                <a:cs typeface="Cabin"/>
                <a:sym typeface="Cabin"/>
              </a:rPr>
              <a:t>Capa densa: 16 neuronas</a:t>
            </a:r>
            <a:endParaRPr sz="1500">
              <a:solidFill>
                <a:schemeClr val="dk1"/>
              </a:solidFill>
              <a:latin typeface="Cabin"/>
              <a:ea typeface="Cabin"/>
              <a:cs typeface="Cabin"/>
              <a:sym typeface="Cabin"/>
            </a:endParaRPr>
          </a:p>
          <a:p>
            <a:pPr indent="-330200" lvl="0" marL="457200" rtl="0" algn="l">
              <a:lnSpc>
                <a:spcPct val="115000"/>
              </a:lnSpc>
              <a:spcBef>
                <a:spcPts val="0"/>
              </a:spcBef>
              <a:spcAft>
                <a:spcPts val="0"/>
              </a:spcAft>
              <a:buClr>
                <a:srgbClr val="8C353C"/>
              </a:buClr>
              <a:buSzPts val="1600"/>
              <a:buFont typeface="Cabin"/>
              <a:buChar char="●"/>
            </a:pPr>
            <a:r>
              <a:rPr lang="en" sz="1500">
                <a:solidFill>
                  <a:schemeClr val="dk1"/>
                </a:solidFill>
                <a:latin typeface="Cabin"/>
                <a:ea typeface="Cabin"/>
                <a:cs typeface="Cabin"/>
                <a:sym typeface="Cabin"/>
              </a:rPr>
              <a:t>Épocas = 30</a:t>
            </a:r>
            <a:endParaRPr sz="2100">
              <a:solidFill>
                <a:schemeClr val="dk1"/>
              </a:solidFill>
              <a:latin typeface="Cabin"/>
              <a:ea typeface="Cabin"/>
              <a:cs typeface="Cabin"/>
              <a:sym typeface="Cabin"/>
            </a:endParaRPr>
          </a:p>
        </p:txBody>
      </p:sp>
      <p:pic>
        <p:nvPicPr>
          <p:cNvPr id="309" name="Google Shape;309;p45"/>
          <p:cNvPicPr preferRelativeResize="0"/>
          <p:nvPr/>
        </p:nvPicPr>
        <p:blipFill>
          <a:blip r:embed="rId3">
            <a:alphaModFix/>
          </a:blip>
          <a:stretch>
            <a:fillRect/>
          </a:stretch>
        </p:blipFill>
        <p:spPr>
          <a:xfrm>
            <a:off x="3819925" y="1235125"/>
            <a:ext cx="2507150" cy="1792175"/>
          </a:xfrm>
          <a:prstGeom prst="rect">
            <a:avLst/>
          </a:prstGeom>
          <a:noFill/>
          <a:ln>
            <a:noFill/>
          </a:ln>
        </p:spPr>
      </p:pic>
      <p:pic>
        <p:nvPicPr>
          <p:cNvPr id="310" name="Google Shape;310;p45"/>
          <p:cNvPicPr preferRelativeResize="0"/>
          <p:nvPr/>
        </p:nvPicPr>
        <p:blipFill>
          <a:blip r:embed="rId4">
            <a:alphaModFix/>
          </a:blip>
          <a:stretch>
            <a:fillRect/>
          </a:stretch>
        </p:blipFill>
        <p:spPr>
          <a:xfrm>
            <a:off x="6426625" y="1235122"/>
            <a:ext cx="2618700" cy="1792178"/>
          </a:xfrm>
          <a:prstGeom prst="rect">
            <a:avLst/>
          </a:prstGeom>
          <a:noFill/>
          <a:ln>
            <a:noFill/>
          </a:ln>
        </p:spPr>
      </p:pic>
      <p:pic>
        <p:nvPicPr>
          <p:cNvPr id="311" name="Google Shape;311;p45"/>
          <p:cNvPicPr preferRelativeResize="0"/>
          <p:nvPr/>
        </p:nvPicPr>
        <p:blipFill>
          <a:blip r:embed="rId5">
            <a:alphaModFix/>
          </a:blip>
          <a:stretch>
            <a:fillRect/>
          </a:stretch>
        </p:blipFill>
        <p:spPr>
          <a:xfrm>
            <a:off x="3812250" y="3259025"/>
            <a:ext cx="2567150" cy="1759050"/>
          </a:xfrm>
          <a:prstGeom prst="rect">
            <a:avLst/>
          </a:prstGeom>
          <a:noFill/>
          <a:ln>
            <a:noFill/>
          </a:ln>
        </p:spPr>
      </p:pic>
      <p:pic>
        <p:nvPicPr>
          <p:cNvPr id="312" name="Google Shape;312;p45"/>
          <p:cNvPicPr preferRelativeResize="0"/>
          <p:nvPr/>
        </p:nvPicPr>
        <p:blipFill>
          <a:blip r:embed="rId6">
            <a:alphaModFix/>
          </a:blip>
          <a:stretch>
            <a:fillRect/>
          </a:stretch>
        </p:blipFill>
        <p:spPr>
          <a:xfrm>
            <a:off x="6463650" y="3277025"/>
            <a:ext cx="2567150" cy="1734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310"/>
                                        </p:tgtEl>
                                        <p:attrNameLst>
                                          <p:attrName>style.visibility</p:attrName>
                                        </p:attrNameLst>
                                      </p:cBhvr>
                                      <p:to>
                                        <p:strVal val="visible"/>
                                      </p:to>
                                    </p:set>
                                    <p:animEffect filter="fade" transition="in">
                                      <p:cBhvr>
                                        <p:cTn dur="1000"/>
                                        <p:tgtEl>
                                          <p:spTgt spid="31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1000"/>
                                        <p:tgtEl>
                                          <p:spTgt spid="3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Zero Waste Cardboard Backgrounds by Slidesgo">
  <a:themeElements>
    <a:clrScheme name="Simple Light">
      <a:dk1>
        <a:srgbClr val="000000"/>
      </a:dk1>
      <a:lt1>
        <a:srgbClr val="FFFFFF"/>
      </a:lt1>
      <a:dk2>
        <a:srgbClr val="93C47D"/>
      </a:dk2>
      <a:lt2>
        <a:srgbClr val="FFD966"/>
      </a:lt2>
      <a:accent1>
        <a:srgbClr val="40DADA"/>
      </a:accent1>
      <a:accent2>
        <a:srgbClr val="93C47D"/>
      </a:accent2>
      <a:accent3>
        <a:srgbClr val="FFD966"/>
      </a:accent3>
      <a:accent4>
        <a:srgbClr val="FFFFFF"/>
      </a:accent4>
      <a:accent5>
        <a:srgbClr val="000000"/>
      </a:accent5>
      <a:accent6>
        <a:srgbClr val="40DAD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